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4" r:id="rId3"/>
    <p:sldId id="259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Ισοσκελές τρίγωνο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τρίγωνο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Ισοσκελές τρίγωνο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Ευθεία γραμμή σύνδεσης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τρίγωνο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24777B-F1E5-4397-ABD8-4BA8C84D4F83}" type="datetimeFigureOut">
              <a:rPr lang="el-GR" smtClean="0"/>
              <a:pPr/>
              <a:t>12/2/2019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19AA6A-E90C-4215-B9EF-3E5A0E38FB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0%CE%BB%CF%85%CE%BD%CF%84%CE%AE%CF%81%CE%B9%CE%BF_%CF%81%CE%BF%CF%8D%CF%87%CF%89%CE%BD" TargetMode="External"/><Relationship Id="rId2" Type="http://schemas.openxmlformats.org/officeDocument/2006/relationships/hyperlink" Target="https://el.wikipedia.org/wiki/%CE%A3%CE%B1%CF%80%CE%BF%CF%8D%CE%BD%CE%B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Το Πλυντήριο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608512"/>
          </a:xfrm>
        </p:spPr>
        <p:txBody>
          <a:bodyPr>
            <a:normAutofit fontScale="47500" lnSpcReduction="20000"/>
          </a:bodyPr>
          <a:lstStyle/>
          <a:p>
            <a:r>
              <a:rPr lang="el-GR" sz="4400" b="1" dirty="0" smtClean="0"/>
              <a:t>Μπουγάδα</a:t>
            </a:r>
            <a:r>
              <a:rPr lang="el-GR" sz="4400" dirty="0" smtClean="0"/>
              <a:t>, </a:t>
            </a:r>
            <a:r>
              <a:rPr lang="el-GR" sz="4400" dirty="0"/>
              <a:t>είναι όρος προερχόμενος από τη Βενετία (</a:t>
            </a:r>
            <a:r>
              <a:rPr lang="el-GR" sz="4400" i="1" dirty="0" err="1"/>
              <a:t>bugada</a:t>
            </a:r>
            <a:r>
              <a:rPr lang="el-GR" sz="4400" dirty="0"/>
              <a:t>) και σημαίνει το πλύσιμο ρούχων ή τα πλυμένα ρούχα.</a:t>
            </a:r>
          </a:p>
          <a:p>
            <a:r>
              <a:rPr lang="el-GR" sz="4400" dirty="0"/>
              <a:t>Παλαιότερα, το πλύσιμο αυτό γινόταν είτε εντός σπιτιού, είτε εκτός, σε χώρους με τρεχούμενο νερό. Για να καθαρίζουν καλύτερα τα ρούχα, χρησιμοποιούσαν πέτρες, ξύλα, βούρτσες κ.ά. με τα οποία τα έτριβαν.</a:t>
            </a:r>
            <a:br>
              <a:rPr lang="el-GR" sz="4400" dirty="0"/>
            </a:br>
            <a:r>
              <a:rPr lang="el-GR" sz="4400" dirty="0"/>
              <a:t>Συνηθισμένη ήταν και η χρήση εργαλείων όπως η </a:t>
            </a:r>
            <a:r>
              <a:rPr lang="el-GR" sz="4400" i="1" dirty="0"/>
              <a:t>Σκάφη</a:t>
            </a:r>
            <a:r>
              <a:rPr lang="el-GR" sz="4400" dirty="0"/>
              <a:t>, ένα επίμηκες ξύλινο ή μεταλλικό σκεύος με ανάγλυφες προεξοχές επάνω στις οποίες έτριβαν τα ρούχα αφού πέρναγαν πρώτα από πάνω τους μερικές φορές το </a:t>
            </a:r>
            <a:r>
              <a:rPr lang="el-GR" sz="4400" dirty="0">
                <a:hlinkClick r:id="rId2" tooltip="Σαπούνι"/>
              </a:rPr>
              <a:t>σαπούνι</a:t>
            </a:r>
            <a:r>
              <a:rPr lang="el-GR" sz="4400" dirty="0"/>
              <a:t>. Όταν εφευρέθηκε το </a:t>
            </a:r>
            <a:r>
              <a:rPr lang="el-GR" sz="4400" dirty="0">
                <a:hlinkClick r:id="rId3" tooltip="Πλυντήριο ρούχων"/>
              </a:rPr>
              <a:t>πλυντήριο</a:t>
            </a:r>
            <a:r>
              <a:rPr lang="el-GR" sz="4400" dirty="0"/>
              <a:t> στις ΗΠΑ το 1907, το πλύσιμο των ρούχων άρχισε σταδιακά να γίνεται αυτόματα, με ανάδευση ρούχων, νερού και απορρυπαντικού, η οποία προκαλείται από την περιστροφή ενός μεταλλικού τυμπάνου.</a:t>
            </a:r>
          </a:p>
          <a:p>
            <a:endParaRPr lang="el-GR" sz="3400" dirty="0"/>
          </a:p>
        </p:txBody>
      </p:sp>
    </p:spTree>
    <p:extLst>
      <p:ext uri="{BB962C8B-B14F-4D97-AF65-F5344CB8AC3E}">
        <p14:creationId xmlns:p14="http://schemas.microsoft.com/office/powerpoint/2010/main" xmlns="" val="22115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περιεχομένου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4502" y="1857364"/>
            <a:ext cx="3941953" cy="4379948"/>
          </a:xfrm>
        </p:spPr>
      </p:pic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357165"/>
            <a:ext cx="4214842" cy="5415321"/>
          </a:xfrm>
        </p:spPr>
      </p:pic>
    </p:spTree>
    <p:extLst>
      <p:ext uri="{BB962C8B-B14F-4D97-AF65-F5344CB8AC3E}">
        <p14:creationId xmlns:p14="http://schemas.microsoft.com/office/powerpoint/2010/main" xmlns="" val="4430065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Η Ιστορία του παλιού 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πλυντηρίου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8208912" cy="508518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dirty="0" smtClean="0"/>
              <a:t>Ένα σχέδιο ενός πρόωρου πλυντηρίου ρούχων </a:t>
            </a:r>
            <a:r>
              <a:rPr lang="el-GR" dirty="0" smtClean="0"/>
              <a:t>εμφανίστηκε </a:t>
            </a:r>
            <a:r>
              <a:rPr lang="el-GR" dirty="0" smtClean="0"/>
              <a:t>τον Ιανουάριο του 1752 σε μία αγγλική δημοσίευση. </a:t>
            </a:r>
            <a:endParaRPr lang="el-GR" dirty="0" smtClean="0"/>
          </a:p>
          <a:p>
            <a:pPr algn="ctr"/>
            <a:r>
              <a:rPr lang="el-GR" dirty="0" smtClean="0"/>
              <a:t>Το </a:t>
            </a:r>
            <a:r>
              <a:rPr lang="el-GR" dirty="0" smtClean="0"/>
              <a:t>1782, εκδόθηκε ένα βρετανικό δίπλωμα ευρεσιτεχνίας για ένα πλυντήριο περιστρεφόμενων τυμπάνων. </a:t>
            </a:r>
            <a:endParaRPr lang="el-GR" dirty="0" smtClean="0"/>
          </a:p>
          <a:p>
            <a:pPr algn="ctr"/>
            <a:r>
              <a:rPr lang="el-GR" dirty="0" smtClean="0"/>
              <a:t>Πρώτες </a:t>
            </a:r>
            <a:r>
              <a:rPr lang="el-GR" dirty="0" smtClean="0"/>
              <a:t>οι Ηνωμένες Πολιτείες κατοχυρώνουν με τον τίτλο « ενδύματα που πλένονται » με δίπλωμα ευρεσιτεχνίας στον </a:t>
            </a:r>
            <a:r>
              <a:rPr lang="en-US" dirty="0" smtClean="0"/>
              <a:t>Nathaniel Briggs.</a:t>
            </a:r>
            <a:r>
              <a:rPr lang="el-GR" dirty="0" smtClean="0"/>
              <a:t> Σε μια πυρκαγιά το 1797 καταστράφηκε το γραφείο διπλωμάτων ευρεσιτεχνίας και δεν σώθηκε καμία περιγραφή της συσκευής και έτσι δεν είναι γνωστό πως λειτούργησε η συσκευή που είχε εφεύρει ο </a:t>
            </a:r>
            <a:r>
              <a:rPr lang="en-US" dirty="0" smtClean="0"/>
              <a:t>Briggs.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92455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571480"/>
            <a:ext cx="4081206" cy="4307940"/>
          </a:xfrm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0457" y="2060848"/>
            <a:ext cx="4061983" cy="4368548"/>
          </a:xfrm>
        </p:spPr>
      </p:pic>
    </p:spTree>
    <p:extLst>
      <p:ext uri="{BB962C8B-B14F-4D97-AF65-F5344CB8AC3E}">
        <p14:creationId xmlns:p14="http://schemas.microsoft.com/office/powerpoint/2010/main" xmlns="" val="27788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l-GR" dirty="0" smtClean="0"/>
              <a:t>Η Ιστορία του σύγχρονου  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dirty="0" smtClean="0"/>
              <a:t>                  πλυντηρίου            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65889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Το </a:t>
            </a:r>
            <a:r>
              <a:rPr lang="el-GR" dirty="0" smtClean="0"/>
              <a:t>ηλεκτρικό </a:t>
            </a:r>
            <a:r>
              <a:rPr lang="el-GR" dirty="0" smtClean="0"/>
              <a:t>πλυντήριο ρούχων παρήχθη πρώτη φορά μαζικά το 1906</a:t>
            </a:r>
            <a:r>
              <a:rPr lang="el-GR" dirty="0" smtClean="0"/>
              <a:t>.</a:t>
            </a:r>
          </a:p>
          <a:p>
            <a:pPr algn="ctr"/>
            <a:r>
              <a:rPr lang="el-GR" dirty="0" smtClean="0"/>
              <a:t>Δεν είναι γνωστό ποιος εφηύρε το ηλεκτρικό πλυντήριο.</a:t>
            </a:r>
            <a:endParaRPr lang="el-GR" smtClean="0"/>
          </a:p>
          <a:p>
            <a:pPr algn="ctr"/>
            <a:r>
              <a:rPr lang="el-GR" smtClean="0"/>
              <a:t> </a:t>
            </a:r>
            <a:r>
              <a:rPr lang="el-GR" dirty="0" smtClean="0"/>
              <a:t>Έπειτα από αρκετά χρόνια  τα πλυντήρια  εξελίχθηκαν ολοένα και καλύτερα. Σήμερα υπάρχουν πλυντήρια ρούχων που πραγματικά τα κάνουν όλα!      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2806" y="1722438"/>
            <a:ext cx="3409387" cy="4525962"/>
          </a:xfrm>
        </p:spPr>
      </p:pic>
      <p:sp>
        <p:nvSpPr>
          <p:cNvPr id="4" name="Ορθογώνιο 3"/>
          <p:cNvSpPr/>
          <p:nvPr/>
        </p:nvSpPr>
        <p:spPr>
          <a:xfrm>
            <a:off x="2286000" y="58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866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l-GR" b="1" dirty="0" smtClean="0"/>
              <a:t>Κατερίνα </a:t>
            </a:r>
            <a:r>
              <a:rPr lang="el-GR" b="1" dirty="0" err="1" smtClean="0"/>
              <a:t>Μπαβ</a:t>
            </a:r>
            <a:r>
              <a:rPr lang="el-GR" b="1" dirty="0" smtClean="0"/>
              <a:t>.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 Έτος 2018-2019</a:t>
            </a:r>
            <a:endParaRPr lang="el-GR" b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60848"/>
            <a:ext cx="7488832" cy="4248471"/>
          </a:xfrm>
        </p:spPr>
      </p:pic>
    </p:spTree>
    <p:extLst>
      <p:ext uri="{BB962C8B-B14F-4D97-AF65-F5344CB8AC3E}">
        <p14:creationId xmlns:p14="http://schemas.microsoft.com/office/powerpoint/2010/main" xmlns="" val="331902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203</Words>
  <Application>Microsoft Office PowerPoint</Application>
  <PresentationFormat>Προβολή στην οθόνη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Ζωντάνια</vt:lpstr>
      <vt:lpstr>              Το Πλυντήριο </vt:lpstr>
      <vt:lpstr>Διαφάνεια 2</vt:lpstr>
      <vt:lpstr>       Η Ιστορία του παλιού                    πλυντηρίου </vt:lpstr>
      <vt:lpstr>    </vt:lpstr>
      <vt:lpstr>      Η Ιστορία του σύγχρονου                      πλυντηρίου              </vt:lpstr>
      <vt:lpstr> Κατερίνα Μπαβ.   Έτος 2018-2019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του πλυντηρίου</dc:title>
  <dc:creator>User</dc:creator>
  <cp:lastModifiedBy>Windows User</cp:lastModifiedBy>
  <cp:revision>14</cp:revision>
  <dcterms:created xsi:type="dcterms:W3CDTF">2019-01-31T17:18:21Z</dcterms:created>
  <dcterms:modified xsi:type="dcterms:W3CDTF">2019-02-12T16:53:03Z</dcterms:modified>
</cp:coreProperties>
</file>