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62" r:id="rId2"/>
    <p:sldId id="264" r:id="rId3"/>
    <p:sldId id="259" r:id="rId4"/>
    <p:sldId id="263" r:id="rId5"/>
    <p:sldId id="260" r:id="rId6"/>
    <p:sldId id="261" r:id="rId7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9" d="100"/>
          <a:sy n="49" d="100"/>
        </p:scale>
        <p:origin x="-1291" y="-8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Ισοσκελές τρίγωνο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Τίτλος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9" name="Υπότιτλος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l-GR" smtClean="0"/>
              <a:t>Στυλ κύριου υπότιτλου</a:t>
            </a:r>
            <a:endParaRPr kumimoji="0" lang="en-US"/>
          </a:p>
        </p:txBody>
      </p:sp>
      <p:sp>
        <p:nvSpPr>
          <p:cNvPr id="28" name="Θέση ημερομηνίας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1424777B-F1E5-4397-ABD8-4BA8C84D4F83}" type="datetimeFigureOut">
              <a:rPr lang="el-GR" smtClean="0"/>
              <a:pPr/>
              <a:t>12/2/2019</a:t>
            </a:fld>
            <a:endParaRPr lang="el-GR"/>
          </a:p>
        </p:txBody>
      </p:sp>
      <p:sp>
        <p:nvSpPr>
          <p:cNvPr id="17" name="Θέση υποσέλιδου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el-GR"/>
          </a:p>
        </p:txBody>
      </p:sp>
      <p:sp>
        <p:nvSpPr>
          <p:cNvPr id="29" name="Θέση αριθμού διαφάνειας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B619AA6A-E90C-4215-B9EF-3E5A0E38FB2F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4777B-F1E5-4397-ABD8-4BA8C84D4F83}" type="datetimeFigureOut">
              <a:rPr lang="el-GR" smtClean="0"/>
              <a:pPr/>
              <a:t>12/2/2019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9AA6A-E90C-4215-B9EF-3E5A0E38FB2F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4777B-F1E5-4397-ABD8-4BA8C84D4F83}" type="datetimeFigureOut">
              <a:rPr lang="el-GR" smtClean="0"/>
              <a:pPr/>
              <a:t>12/2/2019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9AA6A-E90C-4215-B9EF-3E5A0E38FB2F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1424777B-F1E5-4397-ABD8-4BA8C84D4F83}" type="datetimeFigureOut">
              <a:rPr lang="el-GR" smtClean="0"/>
              <a:pPr/>
              <a:t>12/2/2019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9AA6A-E90C-4215-B9EF-3E5A0E38FB2F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Κεφαλίδα ενότητας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Ορθογώνιο τρίγωνο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Ισοσκελές τρίγωνο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1424777B-F1E5-4397-ABD8-4BA8C84D4F83}" type="datetimeFigureOut">
              <a:rPr lang="el-GR" smtClean="0"/>
              <a:pPr/>
              <a:t>12/2/2019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B619AA6A-E90C-4215-B9EF-3E5A0E38FB2F}" type="slidenum">
              <a:rPr lang="el-GR" smtClean="0"/>
              <a:pPr/>
              <a:t>‹#›</a:t>
            </a:fld>
            <a:endParaRPr lang="el-GR"/>
          </a:p>
        </p:txBody>
      </p:sp>
      <p:cxnSp>
        <p:nvCxnSpPr>
          <p:cNvPr id="11" name="Ευθεία γραμμή σύνδεσης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Ευθεία γραμμή σύνδεσης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l-GR" smtClean="0"/>
              <a:t>Στυλ υποδείγματος κειμένου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1424777B-F1E5-4397-ABD8-4BA8C84D4F83}" type="datetimeFigureOut">
              <a:rPr lang="el-GR" smtClean="0"/>
              <a:pPr/>
              <a:t>12/2/2019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B619AA6A-E90C-4215-B9EF-3E5A0E38FB2F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Σύγκριση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 smtClean="0"/>
              <a:t>Στυλ υποδείγματος κειμένου</a:t>
            </a:r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 smtClean="0"/>
              <a:t>Στυλ υποδείγματος κειμένου</a:t>
            </a:r>
          </a:p>
        </p:txBody>
      </p:sp>
      <p:sp>
        <p:nvSpPr>
          <p:cNvPr id="5" name="Θέση περιεχομένου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7" name="Θέση ημερομηνίας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1424777B-F1E5-4397-ABD8-4BA8C84D4F83}" type="datetimeFigureOut">
              <a:rPr lang="el-GR" smtClean="0"/>
              <a:pPr/>
              <a:t>12/2/2019</a:t>
            </a:fld>
            <a:endParaRPr lang="el-GR"/>
          </a:p>
        </p:txBody>
      </p:sp>
      <p:sp>
        <p:nvSpPr>
          <p:cNvPr id="8" name="Θέση υποσέλιδου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el-GR"/>
          </a:p>
        </p:txBody>
      </p:sp>
      <p:sp>
        <p:nvSpPr>
          <p:cNvPr id="9" name="Θέση αριθμού διαφάνειας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B619AA6A-E90C-4215-B9EF-3E5A0E38FB2F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4777B-F1E5-4397-ABD8-4BA8C84D4F83}" type="datetimeFigureOut">
              <a:rPr lang="el-GR" smtClean="0"/>
              <a:pPr/>
              <a:t>12/2/2019</a:t>
            </a:fld>
            <a:endParaRPr lang="el-GR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9AA6A-E90C-4215-B9EF-3E5A0E38FB2F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1424777B-F1E5-4397-ABD8-4BA8C84D4F83}" type="datetimeFigureOut">
              <a:rPr lang="el-GR" smtClean="0"/>
              <a:pPr/>
              <a:t>12/2/2019</a:t>
            </a:fld>
            <a:endParaRPr lang="el-GR"/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B619AA6A-E90C-4215-B9EF-3E5A0E38FB2F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Περιεχόμενο με λεζάντα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l-GR" smtClean="0"/>
              <a:t>Στυλ υποδείγματος κειμένου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1424777B-F1E5-4397-ABD8-4BA8C84D4F83}" type="datetimeFigureOut">
              <a:rPr lang="el-GR" smtClean="0"/>
              <a:pPr/>
              <a:t>12/2/2019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B619AA6A-E90C-4215-B9EF-3E5A0E38FB2F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Εικόνα με λεζάντα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Θέση εικόνας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l-GR" smtClean="0"/>
              <a:t>Κάντε κλικ στο εικονίδιο για να προσθέσετε μια εικόνα</a:t>
            </a:r>
            <a:endParaRPr kumimoji="0" lang="en-US" dirty="0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l-GR" smtClean="0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1424777B-F1E5-4397-ABD8-4BA8C84D4F83}" type="datetimeFigureOut">
              <a:rPr lang="el-GR" smtClean="0"/>
              <a:pPr/>
              <a:t>12/2/2019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B619AA6A-E90C-4215-B9EF-3E5A0E38FB2F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Ορθογώνιο τρίγωνο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Ευθεία γραμμή σύνδεσης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Ευθεία γραμμή σύνδεσης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Θέση τίτλου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13" name="Θέση κειμένου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el-GR" smtClean="0"/>
              <a:t>Στυλ υποδείγματος κειμένου</a:t>
            </a:r>
          </a:p>
          <a:p>
            <a:pPr lvl="1" eaLnBrk="1" latinLnBrk="0" hangingPunct="1"/>
            <a:r>
              <a:rPr kumimoji="0" lang="el-GR" smtClean="0"/>
              <a:t>Δεύτερου επιπέδου</a:t>
            </a:r>
          </a:p>
          <a:p>
            <a:pPr lvl="2" eaLnBrk="1" latinLnBrk="0" hangingPunct="1"/>
            <a:r>
              <a:rPr kumimoji="0" lang="el-GR" smtClean="0"/>
              <a:t>Τρίτου επιπέδου</a:t>
            </a:r>
          </a:p>
          <a:p>
            <a:pPr lvl="3" eaLnBrk="1" latinLnBrk="0" hangingPunct="1"/>
            <a:r>
              <a:rPr kumimoji="0" lang="el-GR" smtClean="0"/>
              <a:t>Τέταρτου επιπέδου</a:t>
            </a:r>
          </a:p>
          <a:p>
            <a:pPr lvl="4" eaLnBrk="1" latinLnBrk="0" hangingPunct="1"/>
            <a:r>
              <a:rPr kumimoji="0" lang="el-GR" smtClean="0"/>
              <a:t>Πέμπτου επιπέδου</a:t>
            </a:r>
            <a:endParaRPr kumimoji="0" lang="en-US"/>
          </a:p>
        </p:txBody>
      </p:sp>
      <p:sp>
        <p:nvSpPr>
          <p:cNvPr id="14" name="Θέση ημερομηνίας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1424777B-F1E5-4397-ABD8-4BA8C84D4F83}" type="datetimeFigureOut">
              <a:rPr lang="el-GR" smtClean="0"/>
              <a:pPr/>
              <a:t>12/2/2019</a:t>
            </a:fld>
            <a:endParaRPr lang="el-GR"/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el-GR"/>
          </a:p>
        </p:txBody>
      </p:sp>
      <p:sp>
        <p:nvSpPr>
          <p:cNvPr id="23" name="Θέση αριθμού διαφάνειας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B619AA6A-E90C-4215-B9EF-3E5A0E38FB2F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el.wikipedia.org/wiki/%CE%A0%CE%BB%CF%85%CE%BD%CF%84%CE%AE%CF%81%CE%B9%CE%BF_%CF%81%CE%BF%CF%8D%CF%87%CF%89%CE%BD" TargetMode="External"/><Relationship Id="rId2" Type="http://schemas.openxmlformats.org/officeDocument/2006/relationships/hyperlink" Target="https://el.wikipedia.org/wiki/%CE%A3%CE%B1%CF%80%CE%BF%CF%8D%CE%BD%CE%B9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              Το Πλυντήριο 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457200" y="1484784"/>
            <a:ext cx="8291264" cy="4608512"/>
          </a:xfrm>
        </p:spPr>
        <p:txBody>
          <a:bodyPr>
            <a:normAutofit fontScale="47500" lnSpcReduction="20000"/>
          </a:bodyPr>
          <a:lstStyle/>
          <a:p>
            <a:r>
              <a:rPr lang="el-GR" sz="4400" b="1" dirty="0" smtClean="0"/>
              <a:t>Μπουγάδα</a:t>
            </a:r>
            <a:r>
              <a:rPr lang="el-GR" sz="4400" dirty="0" smtClean="0"/>
              <a:t>, </a:t>
            </a:r>
            <a:r>
              <a:rPr lang="el-GR" sz="4400" dirty="0"/>
              <a:t>είναι όρος προερχόμενος από τη Βενετία (</a:t>
            </a:r>
            <a:r>
              <a:rPr lang="el-GR" sz="4400" i="1" dirty="0" err="1"/>
              <a:t>bugada</a:t>
            </a:r>
            <a:r>
              <a:rPr lang="el-GR" sz="4400" dirty="0"/>
              <a:t>) και σημαίνει το πλύσιμο ρούχων ή τα πλυμένα ρούχα.</a:t>
            </a:r>
          </a:p>
          <a:p>
            <a:r>
              <a:rPr lang="el-GR" sz="4400" dirty="0"/>
              <a:t>Παλαιότερα, το πλύσιμο αυτό γινόταν είτε εντός σπιτιού, είτε εκτός, σε χώρους με τρεχούμενο νερό. Για να καθαρίζουν καλύτερα τα ρούχα, χρησιμοποιούσαν πέτρες, ξύλα, βούρτσες κ.ά. με τα οποία τα έτριβαν.</a:t>
            </a:r>
            <a:br>
              <a:rPr lang="el-GR" sz="4400" dirty="0"/>
            </a:br>
            <a:r>
              <a:rPr lang="el-GR" sz="4400" dirty="0"/>
              <a:t>Συνηθισμένη ήταν και η χρήση εργαλείων όπως η </a:t>
            </a:r>
            <a:r>
              <a:rPr lang="el-GR" sz="4400" i="1" dirty="0"/>
              <a:t>Σκάφη</a:t>
            </a:r>
            <a:r>
              <a:rPr lang="el-GR" sz="4400" dirty="0"/>
              <a:t>, ένα επίμηκες ξύλινο ή μεταλλικό σκεύος με ανάγλυφες προεξοχές επάνω στις οποίες έτριβαν τα ρούχα αφού πέρναγαν πρώτα από πάνω τους μερικές φορές το </a:t>
            </a:r>
            <a:r>
              <a:rPr lang="el-GR" sz="4400" dirty="0">
                <a:hlinkClick r:id="rId2" tooltip="Σαπούνι"/>
              </a:rPr>
              <a:t>σαπούνι</a:t>
            </a:r>
            <a:r>
              <a:rPr lang="el-GR" sz="4400" dirty="0"/>
              <a:t>. Όταν εφευρέθηκε το </a:t>
            </a:r>
            <a:r>
              <a:rPr lang="el-GR" sz="4400" dirty="0">
                <a:hlinkClick r:id="rId3" tooltip="Πλυντήριο ρούχων"/>
              </a:rPr>
              <a:t>πλυντήριο</a:t>
            </a:r>
            <a:r>
              <a:rPr lang="el-GR" sz="4400" dirty="0"/>
              <a:t> στις ΗΠΑ το 1907, το πλύσιμο των ρούχων άρχισε σταδιακά να γίνεται αυτόματα, με ανάδευση ρούχων, νερού και απορρυπαντικού, η οποία προκαλείται από την περιστροφή ενός μεταλλικού τυμπάνου.</a:t>
            </a:r>
          </a:p>
          <a:p>
            <a:endParaRPr lang="el-GR" sz="3400" dirty="0"/>
          </a:p>
        </p:txBody>
      </p:sp>
    </p:spTree>
    <p:extLst>
      <p:ext uri="{BB962C8B-B14F-4D97-AF65-F5344CB8AC3E}">
        <p14:creationId xmlns:p14="http://schemas.microsoft.com/office/powerpoint/2010/main" xmlns="" val="22115314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4000">
        <p14:vortex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Θέση περιεχομένου 7"/>
          <p:cNvPicPr>
            <a:picLocks noGrp="1" noChangeAspect="1"/>
          </p:cNvPicPr>
          <p:nvPr>
            <p:ph sz="half" idx="2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734502" y="1857364"/>
            <a:ext cx="3941953" cy="4379948"/>
          </a:xfrm>
        </p:spPr>
      </p:pic>
      <p:pic>
        <p:nvPicPr>
          <p:cNvPr id="7" name="Θέση περιεχομένου 6"/>
          <p:cNvPicPr>
            <a:picLocks noGrp="1" noChangeAspect="1"/>
          </p:cNvPicPr>
          <p:nvPr>
            <p:ph sz="half"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85720" y="357165"/>
            <a:ext cx="4214842" cy="5415321"/>
          </a:xfrm>
        </p:spPr>
      </p:pic>
    </p:spTree>
    <p:extLst>
      <p:ext uri="{BB962C8B-B14F-4D97-AF65-F5344CB8AC3E}">
        <p14:creationId xmlns:p14="http://schemas.microsoft.com/office/powerpoint/2010/main" xmlns="" val="443006563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       Η Ιστορία του παλιού </a:t>
            </a:r>
            <a:br>
              <a:rPr lang="el-GR" dirty="0" smtClean="0"/>
            </a:br>
            <a:r>
              <a:rPr lang="el-GR" dirty="0"/>
              <a:t> </a:t>
            </a:r>
            <a:r>
              <a:rPr lang="el-GR" dirty="0" smtClean="0"/>
              <a:t>                 πλυντηρίου 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539552" y="1772816"/>
            <a:ext cx="8208912" cy="5085185"/>
          </a:xfrm>
        </p:spPr>
        <p:txBody>
          <a:bodyPr>
            <a:normAutofit fontScale="92500" lnSpcReduction="10000"/>
          </a:bodyPr>
          <a:lstStyle/>
          <a:p>
            <a:pPr algn="ctr"/>
            <a:r>
              <a:rPr lang="el-GR" dirty="0" smtClean="0"/>
              <a:t>Ένα σχέδιο ενός πρόωρου πλυντηρίου ρούχων </a:t>
            </a:r>
            <a:r>
              <a:rPr lang="el-GR" dirty="0" smtClean="0"/>
              <a:t>εμφανίστηκε </a:t>
            </a:r>
            <a:r>
              <a:rPr lang="el-GR" dirty="0" smtClean="0"/>
              <a:t>τον Ιανουάριο του 1752 σε μία αγγλική δημοσίευση. </a:t>
            </a:r>
            <a:endParaRPr lang="el-GR" dirty="0" smtClean="0"/>
          </a:p>
          <a:p>
            <a:pPr algn="ctr"/>
            <a:r>
              <a:rPr lang="el-GR" dirty="0" smtClean="0"/>
              <a:t>Το </a:t>
            </a:r>
            <a:r>
              <a:rPr lang="el-GR" dirty="0" smtClean="0"/>
              <a:t>1782, εκδόθηκε ένα βρετανικό δίπλωμα ευρεσιτεχνίας για ένα πλυντήριο περιστρεφόμενων τυμπάνων. </a:t>
            </a:r>
            <a:endParaRPr lang="el-GR" dirty="0" smtClean="0"/>
          </a:p>
          <a:p>
            <a:pPr algn="ctr"/>
            <a:r>
              <a:rPr lang="el-GR" dirty="0" smtClean="0"/>
              <a:t>Πρώτες </a:t>
            </a:r>
            <a:r>
              <a:rPr lang="el-GR" dirty="0" smtClean="0"/>
              <a:t>οι Ηνωμένες Πολιτείες κατοχυρώνουν με τον τίτλο « ενδύματα που πλένονται » με δίπλωμα ευρεσιτεχνίας στον </a:t>
            </a:r>
            <a:r>
              <a:rPr lang="en-US" dirty="0" smtClean="0"/>
              <a:t>Nathaniel Briggs.</a:t>
            </a:r>
            <a:r>
              <a:rPr lang="el-GR" dirty="0" smtClean="0"/>
              <a:t> Σε μια πυρκαγιά το 1797 καταστράφηκε το γραφείο διπλωμάτων ευρεσιτεχνίας και δεν σώθηκε καμία περιγραφή της συσκευής και έτσι δεν είναι γνωστό πως λειτούργησε η συσκευή που είχε εφεύρει ο </a:t>
            </a:r>
            <a:r>
              <a:rPr lang="en-US" dirty="0" smtClean="0"/>
              <a:t>Briggs.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xmlns="" val="1989245587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    </a:t>
            </a:r>
            <a:endParaRPr lang="el-GR" dirty="0"/>
          </a:p>
        </p:txBody>
      </p:sp>
      <p:pic>
        <p:nvPicPr>
          <p:cNvPr id="5" name="Θέση περιεχομένου 4"/>
          <p:cNvPicPr>
            <a:picLocks noGrp="1" noChangeAspect="1"/>
          </p:cNvPicPr>
          <p:nvPr>
            <p:ph sz="half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14282" y="571480"/>
            <a:ext cx="4081206" cy="4307940"/>
          </a:xfrm>
        </p:spPr>
      </p:pic>
      <p:pic>
        <p:nvPicPr>
          <p:cNvPr id="6" name="Θέση περιεχομένου 5"/>
          <p:cNvPicPr>
            <a:picLocks noGrp="1" noChangeAspect="1"/>
          </p:cNvPicPr>
          <p:nvPr>
            <p:ph sz="half" idx="2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470457" y="2060848"/>
            <a:ext cx="4061983" cy="4368548"/>
          </a:xfrm>
        </p:spPr>
      </p:pic>
    </p:spTree>
    <p:extLst>
      <p:ext uri="{BB962C8B-B14F-4D97-AF65-F5344CB8AC3E}">
        <p14:creationId xmlns:p14="http://schemas.microsoft.com/office/powerpoint/2010/main" xmlns="" val="27788584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      </a:t>
            </a:r>
            <a:r>
              <a:rPr lang="el-GR" dirty="0" smtClean="0"/>
              <a:t>Η Ιστορία του σύγχρονου  </a:t>
            </a:r>
            <a:br>
              <a:rPr lang="el-GR" dirty="0" smtClean="0"/>
            </a:br>
            <a:r>
              <a:rPr lang="el-GR" dirty="0"/>
              <a:t> </a:t>
            </a:r>
            <a:r>
              <a:rPr lang="el-GR" dirty="0" smtClean="0"/>
              <a:t>                  πλυντηρίου              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658891"/>
          </a:xfrm>
        </p:spPr>
        <p:txBody>
          <a:bodyPr>
            <a:normAutofit fontScale="92500" lnSpcReduction="20000"/>
          </a:bodyPr>
          <a:lstStyle/>
          <a:p>
            <a:pPr algn="ctr"/>
            <a:r>
              <a:rPr lang="el-GR" dirty="0" smtClean="0"/>
              <a:t>Το </a:t>
            </a:r>
            <a:r>
              <a:rPr lang="el-GR" dirty="0" smtClean="0"/>
              <a:t>ηλεκτρικό </a:t>
            </a:r>
            <a:r>
              <a:rPr lang="el-GR" dirty="0" smtClean="0"/>
              <a:t>πλυντήριο ρούχων παρήχθη πρώτη φορά μαζικά το 1906</a:t>
            </a:r>
            <a:r>
              <a:rPr lang="el-GR" dirty="0" smtClean="0"/>
              <a:t>.</a:t>
            </a:r>
          </a:p>
          <a:p>
            <a:pPr algn="ctr"/>
            <a:r>
              <a:rPr lang="el-GR" dirty="0" smtClean="0"/>
              <a:t>Δεν είναι γνωστό ποιος εφηύρε το ηλεκτρικό πλυντήριο.</a:t>
            </a:r>
            <a:endParaRPr lang="el-GR" smtClean="0"/>
          </a:p>
          <a:p>
            <a:pPr algn="ctr"/>
            <a:r>
              <a:rPr lang="el-GR" smtClean="0"/>
              <a:t> </a:t>
            </a:r>
            <a:r>
              <a:rPr lang="el-GR" dirty="0" smtClean="0"/>
              <a:t>Έπειτα από αρκετά χρόνια  τα πλυντήρια  εξελίχθηκαν ολοένα και καλύτερα. Σήμερα υπάρχουν πλυντήρια ρούχων που πραγματικά τα κάνουν όλα!      </a:t>
            </a:r>
            <a:endParaRPr lang="el-GR" dirty="0"/>
          </a:p>
        </p:txBody>
      </p:sp>
      <p:pic>
        <p:nvPicPr>
          <p:cNvPr id="5" name="Θέση περιεχομένου 4"/>
          <p:cNvPicPr>
            <a:picLocks noGrp="1" noChangeAspect="1"/>
          </p:cNvPicPr>
          <p:nvPr>
            <p:ph sz="half" idx="2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962806" y="1722438"/>
            <a:ext cx="3409387" cy="4525962"/>
          </a:xfrm>
        </p:spPr>
      </p:pic>
      <p:sp>
        <p:nvSpPr>
          <p:cNvPr id="4" name="Ορθογώνιο 3"/>
          <p:cNvSpPr/>
          <p:nvPr/>
        </p:nvSpPr>
        <p:spPr>
          <a:xfrm>
            <a:off x="2286000" y="58847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xmlns="" val="36866884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400">
        <p14:ripple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 </a:t>
            </a:r>
            <a:r>
              <a:rPr lang="el-GR" b="1" dirty="0" smtClean="0"/>
              <a:t>Κατερίνα </a:t>
            </a:r>
            <a:r>
              <a:rPr lang="el-GR" b="1" dirty="0" err="1" smtClean="0"/>
              <a:t>Μπαβ</a:t>
            </a:r>
            <a:r>
              <a:rPr lang="el-GR" b="1" dirty="0" smtClean="0"/>
              <a:t>. </a:t>
            </a:r>
            <a:r>
              <a:rPr lang="el-GR" b="1" dirty="0" smtClean="0"/>
              <a:t/>
            </a:r>
            <a:br>
              <a:rPr lang="el-GR" b="1" dirty="0" smtClean="0"/>
            </a:br>
            <a:r>
              <a:rPr lang="el-GR" b="1" dirty="0" smtClean="0"/>
              <a:t> Έτος 2018-2019</a:t>
            </a:r>
            <a:endParaRPr lang="el-GR" b="1" dirty="0"/>
          </a:p>
        </p:txBody>
      </p:sp>
      <p:pic>
        <p:nvPicPr>
          <p:cNvPr id="4" name="Θέση περιεχομένου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55576" y="2060848"/>
            <a:ext cx="7488832" cy="4248471"/>
          </a:xfrm>
        </p:spPr>
      </p:pic>
    </p:spTree>
    <p:extLst>
      <p:ext uri="{BB962C8B-B14F-4D97-AF65-F5344CB8AC3E}">
        <p14:creationId xmlns:p14="http://schemas.microsoft.com/office/powerpoint/2010/main" xmlns="" val="331902307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4000">
        <p14:vortex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Ζωντάνια">
  <a:themeElements>
    <a:clrScheme name="Ζωντάνια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Ζωντάνια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Ζωντάνια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133</TotalTime>
  <Words>203</Words>
  <Application>Microsoft Office PowerPoint</Application>
  <PresentationFormat>Προβολή στην οθόνη (4:3)</PresentationFormat>
  <Paragraphs>13</Paragraphs>
  <Slides>6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6</vt:i4>
      </vt:variant>
    </vt:vector>
  </HeadingPairs>
  <TitlesOfParts>
    <vt:vector size="7" baseType="lpstr">
      <vt:lpstr>Ζωντάνια</vt:lpstr>
      <vt:lpstr>              Το Πλυντήριο </vt:lpstr>
      <vt:lpstr>Διαφάνεια 2</vt:lpstr>
      <vt:lpstr>       Η Ιστορία του παλιού                    πλυντηρίου </vt:lpstr>
      <vt:lpstr>    </vt:lpstr>
      <vt:lpstr>      Η Ιστορία του σύγχρονου                      πλυντηρίου              </vt:lpstr>
      <vt:lpstr> Κατερίνα Μπαβ.   Έτος 2018-2019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Η Ιστορία του πλυντηρίου</dc:title>
  <dc:creator>User</dc:creator>
  <cp:lastModifiedBy>Windows User</cp:lastModifiedBy>
  <cp:revision>14</cp:revision>
  <dcterms:created xsi:type="dcterms:W3CDTF">2019-01-31T17:18:21Z</dcterms:created>
  <dcterms:modified xsi:type="dcterms:W3CDTF">2019-02-12T16:53:03Z</dcterms:modified>
</cp:coreProperties>
</file>