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6"/>
  </p:handoutMasterIdLst>
  <p:sldIdLst>
    <p:sldId id="256" r:id="rId2"/>
    <p:sldId id="262" r:id="rId3"/>
    <p:sldId id="263" r:id="rId4"/>
    <p:sldId id="264" r:id="rId5"/>
    <p:sldId id="265" r:id="rId6"/>
    <p:sldId id="267" r:id="rId7"/>
    <p:sldId id="268" r:id="rId8"/>
    <p:sldId id="272" r:id="rId9"/>
    <p:sldId id="273" r:id="rId10"/>
    <p:sldId id="269" r:id="rId11"/>
    <p:sldId id="274" r:id="rId12"/>
    <p:sldId id="275" r:id="rId13"/>
    <p:sldId id="271" r:id="rId14"/>
    <p:sldId id="257" r:id="rId15"/>
  </p:sldIdLst>
  <p:sldSz cx="9144000" cy="6858000" type="screen4x3"/>
  <p:notesSz cx="7105650" cy="102362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3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115" cy="511810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4024891" y="0"/>
            <a:ext cx="3079115" cy="511810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10B307D0-C271-4A17-868A-CABCB7692126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722613"/>
            <a:ext cx="3079115" cy="511810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4024891" y="9722613"/>
            <a:ext cx="3079115" cy="511810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694C72B7-B8B8-423F-97FF-CD49B23DB24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DB9E1F-E2EE-46D8-92FE-FD65CB1C8B25}" type="datetimeFigureOut">
              <a:rPr lang="el-GR" smtClean="0"/>
              <a:pPr/>
              <a:t>12/2/2019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F305E7-E5FB-4B25-92C9-E9F5246CC65B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ctrTitle"/>
          </p:nvPr>
        </p:nvSpPr>
        <p:spPr>
          <a:xfrm>
            <a:off x="533400" y="714356"/>
            <a:ext cx="7851648" cy="1571636"/>
          </a:xfrm>
        </p:spPr>
        <p:txBody>
          <a:bodyPr>
            <a:normAutofit/>
          </a:bodyPr>
          <a:lstStyle/>
          <a:p>
            <a:pPr algn="ctr"/>
            <a:r>
              <a:rPr lang="el-GR" sz="4800" dirty="0" smtClean="0">
                <a:latin typeface="Arial Black" pitchFamily="34" charset="0"/>
              </a:rPr>
              <a:t>Η ιστορία και η εξέλιξη του τηλεφώνου</a:t>
            </a:r>
            <a:endParaRPr lang="el-GR" sz="4800" dirty="0">
              <a:latin typeface="Arial Black" pitchFamily="34" charset="0"/>
            </a:endParaRPr>
          </a:p>
        </p:txBody>
      </p:sp>
      <p:sp>
        <p:nvSpPr>
          <p:cNvPr id="8" name="7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343736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1028" name="Picture 4" descr="C:\Users\user\Pictures\phone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571744"/>
            <a:ext cx="8143932" cy="391123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Ασύρματο τηλέφωνο</a:t>
            </a: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122" name="Picture 2" descr="C:\Users\user\Pictures\c10099079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3143248"/>
            <a:ext cx="3452810" cy="345281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Φαξ  -    </a:t>
            </a:r>
            <a:r>
              <a:rPr sz="480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videophone</a:t>
            </a: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8194" name="Picture 2" descr="C:\Users\user\Pictures\b01qh83csx-14355675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3071810"/>
            <a:ext cx="3143272" cy="26432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Κινητά </a:t>
            </a:r>
            <a:r>
              <a:rPr sz="480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- smartphones</a:t>
            </a: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146" name="Picture 2" descr="C:\Users\user\Pictures\20180525094054_5c0fb47b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928934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I</a:t>
            </a:r>
            <a:r>
              <a:rPr sz="480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 phone</a:t>
            </a:r>
            <a:endParaRPr lang="el-GR" sz="480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7170" name="Picture 2" descr="C:\Users\user\Pictures\TEL.0022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1071546"/>
            <a:ext cx="4762492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Σας ευχαριστώ πολύ για την προσοχή σας!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Από την μαθήτρια Ζωή </a:t>
            </a:r>
            <a:r>
              <a:rPr lang="el-GR" dirty="0" smtClean="0"/>
              <a:t>Σκ., </a:t>
            </a:r>
            <a:r>
              <a:rPr lang="el-GR" dirty="0" smtClean="0"/>
              <a:t>τάξη Στ’</a:t>
            </a:r>
          </a:p>
          <a:p>
            <a:r>
              <a:rPr lang="el-GR" dirty="0" smtClean="0"/>
              <a:t>Σχολικό έτος 2018 - 19</a:t>
            </a:r>
            <a:endParaRPr lang="el-GR" dirty="0"/>
          </a:p>
        </p:txBody>
      </p:sp>
      <p:pic>
        <p:nvPicPr>
          <p:cNvPr id="2050" name="Picture 2" descr="C:\Users\user\Pictures\happy_fac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55368">
            <a:off x="402570" y="3438658"/>
            <a:ext cx="3048000" cy="2628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868" y="642918"/>
            <a:ext cx="5572132" cy="5572164"/>
          </a:xfrm>
        </p:spPr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Το 1876 ο Αλεξάντερ Γκράχαμ </a:t>
            </a:r>
            <a:r>
              <a:rPr lang="el-GR" sz="4800" dirty="0" err="1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Μπέλ</a:t>
            </a:r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 κατασκεύασε το πρώτο τηλέφωνο στον κόσμο </a:t>
            </a: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074" name="Picture 2" descr="C:\Users\user\Pictures\Alexander_Graham_Be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85860"/>
            <a:ext cx="2867025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42910" y="142852"/>
            <a:ext cx="8358246" cy="6429420"/>
          </a:xfrm>
        </p:spPr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Το 1877 ο </a:t>
            </a:r>
            <a:r>
              <a:rPr lang="el-GR" sz="4800" dirty="0" err="1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Ντέιβιντ</a:t>
            </a:r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 </a:t>
            </a:r>
            <a:r>
              <a:rPr lang="el-GR" sz="4800" dirty="0" err="1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Χιούζ</a:t>
            </a:r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 άρχισε να το εξελίσσει και να χρησιμοποιείται για μακρινές αποστάσεις</a:t>
            </a:r>
            <a:b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</a:br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/>
            </a:r>
            <a:b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</a:b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1071546"/>
            <a:ext cx="7772400" cy="3142830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4826908"/>
          </a:xfrm>
        </p:spPr>
        <p:txBody>
          <a:bodyPr/>
          <a:lstStyle/>
          <a:p>
            <a:pPr algn="just"/>
            <a:r>
              <a:rPr lang="el-GR" sz="4800" i="1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 </a:t>
            </a:r>
            <a:br>
              <a:rPr lang="el-GR" sz="4800" i="1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</a:br>
            <a:endParaRPr lang="el-GR" sz="4800" i="1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928670"/>
            <a:ext cx="7970738" cy="5429288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 Black" pitchFamily="34" charset="0"/>
              </a:rPr>
              <a:t>Στην Ελλάδα το 1892 επί πρωθυπουργίας Χαρίλαου Τρικούπη ψηφίστηκε ο πρώτος νόμος «περί τηλεφωνικών συγκοινωνιών»</a:t>
            </a:r>
          </a:p>
          <a:p>
            <a:endParaRPr lang="el-GR" sz="2800" dirty="0" smtClean="0">
              <a:latin typeface="Arial Black" pitchFamily="34" charset="0"/>
            </a:endParaRPr>
          </a:p>
          <a:p>
            <a:r>
              <a:rPr lang="el-GR" sz="2800" dirty="0" smtClean="0">
                <a:latin typeface="Arial Black" pitchFamily="34" charset="0"/>
              </a:rPr>
              <a:t>Το 1931 ιδρύεται η ΑΕΤΕ (Ανώνυμη Ελληνική Τηλεφωνική Εταιρεία). Την ίδια χρονιά δημιουργείται στην Ελλάδα το πρώτο τηλεφωνικό κέντρο .</a:t>
            </a:r>
          </a:p>
          <a:p>
            <a:endParaRPr lang="el-GR" sz="2800" dirty="0" smtClean="0">
              <a:latin typeface="Arial Black" pitchFamily="34" charset="0"/>
            </a:endParaRPr>
          </a:p>
          <a:p>
            <a:r>
              <a:rPr lang="el-GR" sz="2800" dirty="0" smtClean="0">
                <a:latin typeface="Arial Black" pitchFamily="34" charset="0"/>
              </a:rPr>
              <a:t>Το 1949 ιδρύεται ο ΟΤΕ (Οργανισμός Τηλεπικοινωνιών Ελλάδος)</a:t>
            </a:r>
            <a:endParaRPr lang="el-GR" sz="2800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3969652"/>
          </a:xfrm>
        </p:spPr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Σήμερα τα τηλεφωνικά κέντρα είναι 3 ειδών:</a:t>
            </a:r>
            <a:b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</a:br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Αναλογικά (</a:t>
            </a:r>
            <a:r>
              <a:rPr sz="480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POTS)</a:t>
            </a:r>
            <a:br>
              <a:rPr sz="480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</a:br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Ψηφιακά (</a:t>
            </a:r>
            <a:r>
              <a:rPr sz="480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ISDN)</a:t>
            </a:r>
            <a:br>
              <a:rPr sz="480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</a:br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Ψηφιακά (</a:t>
            </a:r>
            <a:r>
              <a:rPr sz="480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VoIP)</a:t>
            </a:r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/>
            </a:r>
            <a:b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</a:b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785794"/>
            <a:ext cx="7772400" cy="1893398"/>
          </a:xfrm>
        </p:spPr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Το πρώτο επιτραπέζιο τηλέφωνο το 1892</a:t>
            </a: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2050" name="Picture 2" descr="C:\Users\user\Pictures\phon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071810"/>
            <a:ext cx="3048000" cy="27146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Με καντράν </a:t>
            </a: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user\Pictures\telepho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071810"/>
            <a:ext cx="3429024" cy="242889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Με κέρματα</a:t>
            </a: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3074" name="Picture 2" descr="C:\Users\user\Pictures\αρχείο λήψη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214686"/>
            <a:ext cx="2928958" cy="2000264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8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Με πλήκτρα</a:t>
            </a:r>
            <a:endParaRPr lang="el-GR" sz="48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098" name="Picture 2" descr="C:\Users\user\Pictures\155774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9194" y="2857496"/>
            <a:ext cx="5894574" cy="3309942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</TotalTime>
  <Words>136</Words>
  <Application>Microsoft Office PowerPoint</Application>
  <PresentationFormat>Προβολή στην οθόνη (4:3)</PresentationFormat>
  <Paragraphs>24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Ροή</vt:lpstr>
      <vt:lpstr>Η ιστορία και η εξέλιξη του τηλεφώνου</vt:lpstr>
      <vt:lpstr>Το 1876 ο Αλεξάντερ Γκράχαμ Μπέλ κατασκεύασε το πρώτο τηλέφωνο στον κόσμο </vt:lpstr>
      <vt:lpstr>Το 1877 ο Ντέιβιντ Χιούζ άρχισε να το εξελίσσει και να χρησιμοποιείται για μακρινές αποστάσεις  </vt:lpstr>
      <vt:lpstr>  </vt:lpstr>
      <vt:lpstr>Σήμερα τα τηλεφωνικά κέντρα είναι 3 ειδών: Αναλογικά (POTS) Ψηφιακά (ISDN) Ψηφιακά (VoIP) </vt:lpstr>
      <vt:lpstr>Το πρώτο επιτραπέζιο τηλέφωνο το 1892</vt:lpstr>
      <vt:lpstr>Με καντράν </vt:lpstr>
      <vt:lpstr>Με κέρματα</vt:lpstr>
      <vt:lpstr>Με πλήκτρα</vt:lpstr>
      <vt:lpstr>Ασύρματο τηλέφωνο</vt:lpstr>
      <vt:lpstr>Φαξ  -    videophone</vt:lpstr>
      <vt:lpstr>Κινητά - smartphones</vt:lpstr>
      <vt:lpstr>I phone</vt:lpstr>
      <vt:lpstr>Σας ευχαριστώ πολύ για την προσοχή σας!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Windows User</cp:lastModifiedBy>
  <cp:revision>32</cp:revision>
  <dcterms:created xsi:type="dcterms:W3CDTF">2019-02-02T13:59:25Z</dcterms:created>
  <dcterms:modified xsi:type="dcterms:W3CDTF">2019-02-12T17:40:11Z</dcterms:modified>
</cp:coreProperties>
</file>