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76" r:id="rId1"/>
  </p:sldMasterIdLst>
  <p:sldIdLst>
    <p:sldId id="256" r:id="rId2"/>
    <p:sldId id="257" r:id="rId3"/>
    <p:sldId id="258" r:id="rId4"/>
    <p:sldId id="259" r:id="rId5"/>
    <p:sldId id="264" r:id="rId6"/>
    <p:sldId id="260" r:id="rId7"/>
    <p:sldId id="261" r:id="rId8"/>
    <p:sldId id="262" r:id="rId9"/>
    <p:sldId id="266" r:id="rId10"/>
    <p:sldId id="263" r:id="rId11"/>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1" d="100"/>
          <a:sy n="71" d="100"/>
        </p:scale>
        <p:origin x="-490" y="-7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Διαφάνεια τίτλου">
    <p:bg>
      <p:bgRef idx="1001">
        <a:schemeClr val="bg2"/>
      </p:bgRef>
    </p:bg>
    <p:spTree>
      <p:nvGrpSpPr>
        <p:cNvPr id="1" name=""/>
        <p:cNvGrpSpPr/>
        <p:nvPr/>
      </p:nvGrpSpPr>
      <p:grpSpPr>
        <a:xfrm>
          <a:off x="0" y="0"/>
          <a:ext cx="0" cy="0"/>
          <a:chOff x="0" y="0"/>
          <a:chExt cx="0" cy="0"/>
        </a:xfrm>
      </p:grpSpPr>
      <p:sp>
        <p:nvSpPr>
          <p:cNvPr id="15" name="14 - Ορθογώνιο"/>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18 - Ορθογώνιο"/>
          <p:cNvSpPr>
            <a:spLocks noChangeArrowheads="1"/>
          </p:cNvSpPr>
          <p:nvPr/>
        </p:nvSpPr>
        <p:spPr bwMode="white">
          <a:xfrm>
            <a:off x="8991600" y="3048"/>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17 - Ορθογώνιο"/>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15 - Ορθογώνιο"/>
          <p:cNvSpPr>
            <a:spLocks noChangeArrowheads="1"/>
          </p:cNvSpPr>
          <p:nvPr/>
        </p:nvSpPr>
        <p:spPr bwMode="white">
          <a:xfrm>
            <a:off x="0" y="0"/>
            <a:ext cx="9144000" cy="25146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11 - Ορθογώνιο"/>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8 - Υπότιτλος"/>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l-GR" smtClean="0"/>
              <a:t>Κάντε κλικ για να επεξεργαστείτε τον υπότιτλο του υποδείγματος</a:t>
            </a:r>
            <a:endParaRPr kumimoji="0" lang="en-US"/>
          </a:p>
        </p:txBody>
      </p:sp>
      <p:sp>
        <p:nvSpPr>
          <p:cNvPr id="28" name="27 - Θέση ημερομηνίας"/>
          <p:cNvSpPr>
            <a:spLocks noGrp="1"/>
          </p:cNvSpPr>
          <p:nvPr>
            <p:ph type="dt" sz="half" idx="10"/>
          </p:nvPr>
        </p:nvSpPr>
        <p:spPr/>
        <p:txBody>
          <a:bodyPr/>
          <a:lstStyle/>
          <a:p>
            <a:fld id="{5B41F87A-73C9-45EB-B187-38C05337FE68}" type="datetimeFigureOut">
              <a:rPr lang="el-GR" smtClean="0"/>
              <a:pPr/>
              <a:t>8/1/2019</a:t>
            </a:fld>
            <a:endParaRPr lang="el-GR"/>
          </a:p>
        </p:txBody>
      </p:sp>
      <p:sp>
        <p:nvSpPr>
          <p:cNvPr id="17" name="16 - Θέση υποσέλιδου"/>
          <p:cNvSpPr>
            <a:spLocks noGrp="1"/>
          </p:cNvSpPr>
          <p:nvPr>
            <p:ph type="ftr" sz="quarter" idx="11"/>
          </p:nvPr>
        </p:nvSpPr>
        <p:spPr/>
        <p:txBody>
          <a:bodyPr/>
          <a:lstStyle/>
          <a:p>
            <a:endParaRPr lang="el-GR"/>
          </a:p>
        </p:txBody>
      </p:sp>
      <p:sp>
        <p:nvSpPr>
          <p:cNvPr id="7" name="6 - Ευθεία γραμμή σύνδεσης"/>
          <p:cNvSpPr>
            <a:spLocks noChangeShapeType="1"/>
          </p:cNvSpPr>
          <p:nvPr/>
        </p:nvSpPr>
        <p:spPr bwMode="auto">
          <a:xfrm>
            <a:off x="155448" y="2420112"/>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9 - Ορθογώνιο"/>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12 - Έλλειψη"/>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13 - Έλλειψη"/>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28 - Θέση αριθμού διαφάνειας"/>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8C91DBBD-2447-45CF-AA19-327AE6DC485F}" type="slidenum">
              <a:rPr lang="el-GR" smtClean="0"/>
              <a:pPr/>
              <a:t>‹#›</a:t>
            </a:fld>
            <a:endParaRPr lang="el-GR"/>
          </a:p>
        </p:txBody>
      </p:sp>
      <p:sp>
        <p:nvSpPr>
          <p:cNvPr id="8" name="7 - Τίτλος"/>
          <p:cNvSpPr>
            <a:spLocks noGrp="1"/>
          </p:cNvSpPr>
          <p:nvPr>
            <p:ph type="ctrTitle"/>
          </p:nvPr>
        </p:nvSpPr>
        <p:spPr>
          <a:xfrm>
            <a:off x="685800" y="381000"/>
            <a:ext cx="7772400" cy="1752600"/>
          </a:xfrm>
        </p:spPr>
        <p:txBody>
          <a:bodyPr anchor="b"/>
          <a:lstStyle>
            <a:lvl1pPr>
              <a:defRPr sz="4200">
                <a:solidFill>
                  <a:schemeClr val="accent1"/>
                </a:solidFill>
              </a:defRPr>
            </a:lvl1pPr>
          </a:lstStyle>
          <a:p>
            <a:r>
              <a:rPr kumimoji="0" lang="el-GR" smtClean="0"/>
              <a:t>Kλικ για επεξεργασία του τίτλου</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bg>
      <p:bgRef idx="1001">
        <a:schemeClr val="bg2"/>
      </p:bgRef>
    </p:bg>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smtClean="0"/>
              <a:t>Kλικ για επεξεργασία του τίτλου</a:t>
            </a:r>
            <a:endParaRPr kumimoji="0" lang="en-US"/>
          </a:p>
        </p:txBody>
      </p:sp>
      <p:sp>
        <p:nvSpPr>
          <p:cNvPr id="3" name="2 - Θέση κατακόρυφου κειμένου"/>
          <p:cNvSpPr>
            <a:spLocks noGrp="1"/>
          </p:cNvSpPr>
          <p:nvPr>
            <p:ph type="body" orient="vert" idx="1"/>
          </p:nvPr>
        </p:nvSpPr>
        <p:spPr/>
        <p:txBody>
          <a:bodyPr vert="eaVer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p>
            <a:fld id="{5B41F87A-73C9-45EB-B187-38C05337FE68}" type="datetimeFigureOut">
              <a:rPr lang="el-GR" smtClean="0"/>
              <a:pPr/>
              <a:t>8/1/2019</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8C91DBBD-2447-45CF-AA19-327AE6DC485F}" type="slidenum">
              <a:rPr lang="el-GR" smtClean="0"/>
              <a:pPr/>
              <a:t>‹#›</a:t>
            </a:fld>
            <a:endParaRPr lang="el-GR"/>
          </a:p>
        </p:txBody>
      </p:sp>
    </p:spTree>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Κατακόρυφος τίτλος και Κείμενο">
    <p:bg>
      <p:bgRef idx="1001">
        <a:schemeClr val="bg2"/>
      </p:bgRef>
    </p:bg>
    <p:spTree>
      <p:nvGrpSpPr>
        <p:cNvPr id="1" name=""/>
        <p:cNvGrpSpPr/>
        <p:nvPr/>
      </p:nvGrpSpPr>
      <p:grpSpPr>
        <a:xfrm>
          <a:off x="0" y="0"/>
          <a:ext cx="0" cy="0"/>
          <a:chOff x="0" y="0"/>
          <a:chExt cx="0" cy="0"/>
        </a:xfrm>
      </p:grpSpPr>
      <p:sp>
        <p:nvSpPr>
          <p:cNvPr id="7" name="6 - Ορθογώνιο"/>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7 - Ορθογώνιο"/>
          <p:cNvSpPr>
            <a:spLocks noChangeArrowheads="1"/>
          </p:cNvSpPr>
          <p:nvPr/>
        </p:nvSpPr>
        <p:spPr bwMode="white">
          <a:xfrm>
            <a:off x="7010400" y="0"/>
            <a:ext cx="21336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8 - Ορθογώνιο"/>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9 - Ορθογώνιο"/>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10 - Ορθογώνιο"/>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11 - Ορθογώνιο"/>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12 - Ευθεία γραμμή σύνδεσης"/>
          <p:cNvSpPr>
            <a:spLocks noChangeShapeType="1"/>
          </p:cNvSpPr>
          <p:nvPr/>
        </p:nvSpPr>
        <p:spPr bwMode="auto">
          <a:xfrm rot="5400000">
            <a:off x="4021836" y="3278124"/>
            <a:ext cx="6245352"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4" name="13 - Έλλειψη"/>
          <p:cNvSpPr/>
          <p:nvPr/>
        </p:nvSpPr>
        <p:spPr>
          <a:xfrm>
            <a:off x="6839712"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14 - Έλλειψη"/>
          <p:cNvSpPr/>
          <p:nvPr/>
        </p:nvSpPr>
        <p:spPr>
          <a:xfrm>
            <a:off x="6934200" y="3020251"/>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5 - Θέση αριθμού διαφάνειας"/>
          <p:cNvSpPr>
            <a:spLocks noGrp="1"/>
          </p:cNvSpPr>
          <p:nvPr>
            <p:ph type="sldNum" sz="quarter" idx="12"/>
          </p:nvPr>
        </p:nvSpPr>
        <p:spPr>
          <a:xfrm>
            <a:off x="6915912" y="3009901"/>
            <a:ext cx="457200" cy="441325"/>
          </a:xfrm>
        </p:spPr>
        <p:txBody>
          <a:bodyPr/>
          <a:lstStyle/>
          <a:p>
            <a:fld id="{8C91DBBD-2447-45CF-AA19-327AE6DC485F}" type="slidenum">
              <a:rPr lang="el-GR" smtClean="0"/>
              <a:pPr/>
              <a:t>‹#›</a:t>
            </a:fld>
            <a:endParaRPr lang="el-GR"/>
          </a:p>
        </p:txBody>
      </p:sp>
      <p:sp>
        <p:nvSpPr>
          <p:cNvPr id="3" name="2 - Θέση κατακόρυφου κειμένου"/>
          <p:cNvSpPr>
            <a:spLocks noGrp="1"/>
          </p:cNvSpPr>
          <p:nvPr>
            <p:ph type="body" orient="vert" idx="1"/>
          </p:nvPr>
        </p:nvSpPr>
        <p:spPr>
          <a:xfrm>
            <a:off x="304800" y="304800"/>
            <a:ext cx="6553200" cy="5821366"/>
          </a:xfrm>
        </p:spPr>
        <p:txBody>
          <a:bodyPr vert="eaVer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p>
            <a:fld id="{5B41F87A-73C9-45EB-B187-38C05337FE68}" type="datetimeFigureOut">
              <a:rPr lang="el-GR" smtClean="0"/>
              <a:pPr/>
              <a:t>8/1/2019</a:t>
            </a:fld>
            <a:endParaRPr lang="el-GR"/>
          </a:p>
        </p:txBody>
      </p:sp>
      <p:sp>
        <p:nvSpPr>
          <p:cNvPr id="5" name="4 - Θέση υποσέλιδου"/>
          <p:cNvSpPr>
            <a:spLocks noGrp="1"/>
          </p:cNvSpPr>
          <p:nvPr>
            <p:ph type="ftr" sz="quarter" idx="11"/>
          </p:nvPr>
        </p:nvSpPr>
        <p:spPr/>
        <p:txBody>
          <a:bodyPr/>
          <a:lstStyle/>
          <a:p>
            <a:endParaRPr lang="el-GR"/>
          </a:p>
        </p:txBody>
      </p:sp>
      <p:sp>
        <p:nvSpPr>
          <p:cNvPr id="2" name="1 - Κατακόρυφος τίτλος"/>
          <p:cNvSpPr>
            <a:spLocks noGrp="1"/>
          </p:cNvSpPr>
          <p:nvPr>
            <p:ph type="title" orient="vert"/>
          </p:nvPr>
        </p:nvSpPr>
        <p:spPr>
          <a:xfrm>
            <a:off x="7391400" y="304801"/>
            <a:ext cx="1447800" cy="5851525"/>
          </a:xfrm>
        </p:spPr>
        <p:txBody>
          <a:bodyPr vert="eaVert"/>
          <a:lstStyle/>
          <a:p>
            <a:r>
              <a:rPr kumimoji="0" lang="el-GR" smtClean="0"/>
              <a:t>Kλικ για επεξεργασία του τίτλου</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bg>
      <p:bgRef idx="1001">
        <a:schemeClr val="bg2"/>
      </p:bgRef>
    </p:bg>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lvl1pPr>
              <a:defRPr>
                <a:solidFill>
                  <a:schemeClr val="accent3">
                    <a:shade val="75000"/>
                  </a:schemeClr>
                </a:solidFill>
              </a:defRPr>
            </a:lvl1pPr>
          </a:lstStyle>
          <a:p>
            <a:r>
              <a:rPr kumimoji="0" lang="el-GR" smtClean="0"/>
              <a:t>Kλικ για επεξεργασία του τίτλου</a:t>
            </a:r>
            <a:endParaRPr kumimoji="0" lang="en-US"/>
          </a:p>
        </p:txBody>
      </p:sp>
      <p:sp>
        <p:nvSpPr>
          <p:cNvPr id="4" name="3 - Θέση ημερομηνίας"/>
          <p:cNvSpPr>
            <a:spLocks noGrp="1"/>
          </p:cNvSpPr>
          <p:nvPr>
            <p:ph type="dt" sz="half" idx="10"/>
          </p:nvPr>
        </p:nvSpPr>
        <p:spPr/>
        <p:txBody>
          <a:bodyPr/>
          <a:lstStyle/>
          <a:p>
            <a:fld id="{5B41F87A-73C9-45EB-B187-38C05337FE68}" type="datetimeFigureOut">
              <a:rPr lang="el-GR" smtClean="0"/>
              <a:pPr/>
              <a:t>8/1/2019</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a:xfrm>
            <a:off x="4361688" y="1026372"/>
            <a:ext cx="457200" cy="441325"/>
          </a:xfrm>
        </p:spPr>
        <p:txBody>
          <a:bodyPr/>
          <a:lstStyle/>
          <a:p>
            <a:fld id="{8C91DBBD-2447-45CF-AA19-327AE6DC485F}" type="slidenum">
              <a:rPr lang="el-GR" smtClean="0"/>
              <a:pPr/>
              <a:t>‹#›</a:t>
            </a:fld>
            <a:endParaRPr lang="el-GR"/>
          </a:p>
        </p:txBody>
      </p:sp>
      <p:sp>
        <p:nvSpPr>
          <p:cNvPr id="8" name="7 - Θέση περιεχομένου"/>
          <p:cNvSpPr>
            <a:spLocks noGrp="1"/>
          </p:cNvSpPr>
          <p:nvPr>
            <p:ph sz="quarter" idx="1"/>
          </p:nvPr>
        </p:nvSpPr>
        <p:spPr>
          <a:xfrm>
            <a:off x="301752" y="1527048"/>
            <a:ext cx="8503920" cy="4572000"/>
          </a:xfrm>
        </p:spPr>
        <p:txBody>
          <a:body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Κεφαλίδα ενότητας">
    <p:bg>
      <p:bgRef idx="1001">
        <a:schemeClr val="bg1"/>
      </p:bgRef>
    </p:bg>
    <p:spTree>
      <p:nvGrpSpPr>
        <p:cNvPr id="1" name=""/>
        <p:cNvGrpSpPr/>
        <p:nvPr/>
      </p:nvGrpSpPr>
      <p:grpSpPr>
        <a:xfrm>
          <a:off x="0" y="0"/>
          <a:ext cx="0" cy="0"/>
          <a:chOff x="0" y="0"/>
          <a:chExt cx="0" cy="0"/>
        </a:xfrm>
      </p:grpSpPr>
      <p:sp>
        <p:nvSpPr>
          <p:cNvPr id="17" name="16 - Ορθογώνιο"/>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14 - Ορθογώνιο"/>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15 - Ορθογώνιο"/>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17 - Ορθογώνιο"/>
          <p:cNvSpPr>
            <a:spLocks noChangeArrowheads="1"/>
          </p:cNvSpPr>
          <p:nvPr/>
        </p:nvSpPr>
        <p:spPr bwMode="white">
          <a:xfrm>
            <a:off x="8991600" y="1905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18 - Ορθογώνιο"/>
          <p:cNvSpPr>
            <a:spLocks noChangeArrowheads="1"/>
          </p:cNvSpPr>
          <p:nvPr/>
        </p:nvSpPr>
        <p:spPr bwMode="white">
          <a:xfrm>
            <a:off x="152400" y="2286000"/>
            <a:ext cx="8833104" cy="304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11 - Ορθογώνιο"/>
          <p:cNvSpPr>
            <a:spLocks noChangeArrowheads="1"/>
          </p:cNvSpPr>
          <p:nvPr/>
        </p:nvSpPr>
        <p:spPr bwMode="auto">
          <a:xfrm>
            <a:off x="155448" y="142352"/>
            <a:ext cx="8833104" cy="2139696"/>
          </a:xfrm>
          <a:prstGeom prst="rect">
            <a:avLst/>
          </a:prstGeom>
          <a:solidFill>
            <a:schemeClr val="accent1"/>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2 - Θέση κειμένου"/>
          <p:cNvSpPr>
            <a:spLocks noGrp="1"/>
          </p:cNvSpPr>
          <p:nvPr>
            <p:ph type="body" idx="1"/>
          </p:nvPr>
        </p:nvSpPr>
        <p:spPr>
          <a:xfrm>
            <a:off x="1368426" y="2743200"/>
            <a:ext cx="6480174" cy="1673225"/>
          </a:xfrm>
        </p:spPr>
        <p:txBody>
          <a:bodyPr anchor="t"/>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l-GR" smtClean="0"/>
              <a:t>Kλικ για επεξεργασία των στυλ του υποδείγματος</a:t>
            </a:r>
          </a:p>
        </p:txBody>
      </p:sp>
      <p:sp>
        <p:nvSpPr>
          <p:cNvPr id="13" name="12 - Ορθογώνιο"/>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13 - Ορθογώνιο"/>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4 - Θέση υποσέλιδου"/>
          <p:cNvSpPr>
            <a:spLocks noGrp="1"/>
          </p:cNvSpPr>
          <p:nvPr>
            <p:ph type="ftr" sz="quarter" idx="11"/>
          </p:nvPr>
        </p:nvSpPr>
        <p:spPr/>
        <p:txBody>
          <a:bodyPr/>
          <a:lstStyle/>
          <a:p>
            <a:endParaRPr lang="el-GR"/>
          </a:p>
        </p:txBody>
      </p:sp>
      <p:sp>
        <p:nvSpPr>
          <p:cNvPr id="4" name="3 - Θέση ημερομηνίας"/>
          <p:cNvSpPr>
            <a:spLocks noGrp="1"/>
          </p:cNvSpPr>
          <p:nvPr>
            <p:ph type="dt" sz="half" idx="10"/>
          </p:nvPr>
        </p:nvSpPr>
        <p:spPr/>
        <p:txBody>
          <a:bodyPr/>
          <a:lstStyle/>
          <a:p>
            <a:fld id="{5B41F87A-73C9-45EB-B187-38C05337FE68}" type="datetimeFigureOut">
              <a:rPr lang="el-GR" smtClean="0"/>
              <a:pPr/>
              <a:t>8/1/2019</a:t>
            </a:fld>
            <a:endParaRPr lang="el-GR"/>
          </a:p>
        </p:txBody>
      </p:sp>
      <p:sp>
        <p:nvSpPr>
          <p:cNvPr id="8" name="7 - Ευθεία γραμμή σύνδεσης"/>
          <p:cNvSpPr>
            <a:spLocks noChangeShapeType="1"/>
          </p:cNvSpPr>
          <p:nvPr/>
        </p:nvSpPr>
        <p:spPr bwMode="auto">
          <a:xfrm>
            <a:off x="152400" y="2438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9 - Έλλειψη"/>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 Έλλειψη"/>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5 - Θέση αριθμού διαφάνειας"/>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8C91DBBD-2447-45CF-AA19-327AE6DC485F}" type="slidenum">
              <a:rPr lang="el-GR" smtClean="0"/>
              <a:pPr/>
              <a:t>‹#›</a:t>
            </a:fld>
            <a:endParaRPr lang="el-GR"/>
          </a:p>
        </p:txBody>
      </p:sp>
      <p:sp>
        <p:nvSpPr>
          <p:cNvPr id="2" name="1 - Τίτλος"/>
          <p:cNvSpPr>
            <a:spLocks noGrp="1"/>
          </p:cNvSpPr>
          <p:nvPr>
            <p:ph type="title"/>
          </p:nvPr>
        </p:nvSpPr>
        <p:spPr>
          <a:xfrm>
            <a:off x="722313" y="533400"/>
            <a:ext cx="7772400" cy="1524000"/>
          </a:xfrm>
        </p:spPr>
        <p:txBody>
          <a:bodyPr anchor="b"/>
          <a:lstStyle>
            <a:lvl1pPr algn="ctr">
              <a:buNone/>
              <a:defRPr sz="4200" b="0" cap="none" baseline="0">
                <a:solidFill>
                  <a:srgbClr val="FFFFFF"/>
                </a:solidFill>
              </a:defRPr>
            </a:lvl1pPr>
          </a:lstStyle>
          <a:p>
            <a:r>
              <a:rPr kumimoji="0" lang="el-GR" smtClean="0"/>
              <a:t>Kλικ για επεξεργασία του τίτλου</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bg>
      <p:bgRef idx="1001">
        <a:schemeClr val="bg2"/>
      </p:bgRef>
    </p:bg>
    <p:spTree>
      <p:nvGrpSpPr>
        <p:cNvPr id="1" name=""/>
        <p:cNvGrpSpPr/>
        <p:nvPr/>
      </p:nvGrpSpPr>
      <p:grpSpPr>
        <a:xfrm>
          <a:off x="0" y="0"/>
          <a:ext cx="0" cy="0"/>
          <a:chOff x="0" y="0"/>
          <a:chExt cx="0" cy="0"/>
        </a:xfrm>
      </p:grpSpPr>
      <p:sp>
        <p:nvSpPr>
          <p:cNvPr id="2" name="1 - Τίτλος"/>
          <p:cNvSpPr>
            <a:spLocks noGrp="1"/>
          </p:cNvSpPr>
          <p:nvPr>
            <p:ph type="title"/>
          </p:nvPr>
        </p:nvSpPr>
        <p:spPr>
          <a:xfrm>
            <a:off x="301752" y="228600"/>
            <a:ext cx="8534400" cy="758952"/>
          </a:xfrm>
        </p:spPr>
        <p:txBody>
          <a:bodyPr/>
          <a:lstStyle/>
          <a:p>
            <a:r>
              <a:rPr kumimoji="0" lang="el-GR" smtClean="0"/>
              <a:t>Kλικ για επεξεργασία του τίτλου</a:t>
            </a:r>
            <a:endParaRPr kumimoji="0" lang="en-US"/>
          </a:p>
        </p:txBody>
      </p:sp>
      <p:sp>
        <p:nvSpPr>
          <p:cNvPr id="5" name="4 - Θέση ημερομηνίας"/>
          <p:cNvSpPr>
            <a:spLocks noGrp="1"/>
          </p:cNvSpPr>
          <p:nvPr>
            <p:ph type="dt" sz="half" idx="10"/>
          </p:nvPr>
        </p:nvSpPr>
        <p:spPr>
          <a:xfrm>
            <a:off x="5791200" y="6409944"/>
            <a:ext cx="3044952" cy="365760"/>
          </a:xfrm>
        </p:spPr>
        <p:txBody>
          <a:bodyPr/>
          <a:lstStyle/>
          <a:p>
            <a:fld id="{5B41F87A-73C9-45EB-B187-38C05337FE68}" type="datetimeFigureOut">
              <a:rPr lang="el-GR" smtClean="0"/>
              <a:pPr/>
              <a:t>8/1/2019</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8C91DBBD-2447-45CF-AA19-327AE6DC485F}" type="slidenum">
              <a:rPr lang="el-GR" smtClean="0"/>
              <a:pPr/>
              <a:t>‹#›</a:t>
            </a:fld>
            <a:endParaRPr lang="el-GR"/>
          </a:p>
        </p:txBody>
      </p:sp>
      <p:sp>
        <p:nvSpPr>
          <p:cNvPr id="8" name="7 - Ευθεία γραμμή σύνδεσης"/>
          <p:cNvSpPr>
            <a:spLocks noChangeShapeType="1"/>
          </p:cNvSpPr>
          <p:nvPr/>
        </p:nvSpPr>
        <p:spPr bwMode="auto">
          <a:xfrm flipV="1">
            <a:off x="4563080" y="1575652"/>
            <a:ext cx="8921" cy="4819557"/>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9 - Θέση περιεχομένου"/>
          <p:cNvSpPr>
            <a:spLocks noGrp="1"/>
          </p:cNvSpPr>
          <p:nvPr>
            <p:ph sz="half" idx="1"/>
          </p:nvPr>
        </p:nvSpPr>
        <p:spPr>
          <a:xfrm>
            <a:off x="301752" y="1371600"/>
            <a:ext cx="4038600" cy="4681728"/>
          </a:xfrm>
        </p:spPr>
        <p:txBody>
          <a:bodyPr/>
          <a:lstStyle>
            <a:lvl1pPr>
              <a:defRPr sz="2500"/>
            </a:lvl1p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12" name="11 - Θέση περιεχομένου"/>
          <p:cNvSpPr>
            <a:spLocks noGrp="1"/>
          </p:cNvSpPr>
          <p:nvPr>
            <p:ph sz="half" idx="2"/>
          </p:nvPr>
        </p:nvSpPr>
        <p:spPr>
          <a:xfrm>
            <a:off x="4800600" y="1371600"/>
            <a:ext cx="4038600" cy="4681728"/>
          </a:xfrm>
        </p:spPr>
        <p:txBody>
          <a:bodyPr/>
          <a:lstStyle>
            <a:lvl1pPr>
              <a:defRPr sz="2500"/>
            </a:lvl1p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Σύγκριση">
    <p:bg>
      <p:bgRef idx="1001">
        <a:schemeClr val="bg2"/>
      </p:bgRef>
    </p:bg>
    <p:spTree>
      <p:nvGrpSpPr>
        <p:cNvPr id="1" name=""/>
        <p:cNvGrpSpPr/>
        <p:nvPr/>
      </p:nvGrpSpPr>
      <p:grpSpPr>
        <a:xfrm>
          <a:off x="0" y="0"/>
          <a:ext cx="0" cy="0"/>
          <a:chOff x="0" y="0"/>
          <a:chExt cx="0" cy="0"/>
        </a:xfrm>
      </p:grpSpPr>
      <p:sp>
        <p:nvSpPr>
          <p:cNvPr id="10" name="9 - Ευθεία γραμμή σύνδεσης"/>
          <p:cNvSpPr>
            <a:spLocks noChangeShapeType="1"/>
          </p:cNvSpPr>
          <p:nvPr/>
        </p:nvSpPr>
        <p:spPr bwMode="auto">
          <a:xfrm flipV="1">
            <a:off x="4572000" y="2200275"/>
            <a:ext cx="0" cy="4187952"/>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19 - Ορθογώνιο"/>
          <p:cNvSpPr>
            <a:spLocks noChangeArrowheads="1"/>
          </p:cNvSpPr>
          <p:nvPr/>
        </p:nvSpPr>
        <p:spPr bwMode="white">
          <a:xfrm>
            <a:off x="0" y="0"/>
            <a:ext cx="9144000" cy="1447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18 - Ορθογώνιο"/>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1" name="20 - Ορθογώνιο"/>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2" name="21 - Ορθογώνιο"/>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10 - Ορθογώνιο"/>
          <p:cNvSpPr/>
          <p:nvPr/>
        </p:nvSpPr>
        <p:spPr>
          <a:xfrm>
            <a:off x="152400" y="1371600"/>
            <a:ext cx="8833104"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12 - Ορθογώνιο"/>
          <p:cNvSpPr>
            <a:spLocks noChangeArrowheads="1"/>
          </p:cNvSpPr>
          <p:nvPr/>
        </p:nvSpPr>
        <p:spPr bwMode="auto">
          <a:xfrm>
            <a:off x="145923" y="6391656"/>
            <a:ext cx="8833104" cy="310896"/>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2 - Θέση κειμένου"/>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l-GR" smtClean="0"/>
              <a:t>Kλικ για επεξεργασία των στυλ του υποδείγματος</a:t>
            </a:r>
          </a:p>
        </p:txBody>
      </p:sp>
      <p:sp>
        <p:nvSpPr>
          <p:cNvPr id="4" name="3 - Θέση κειμένου"/>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eaLnBrk="1" latinLnBrk="0" hangingPunct="1"/>
            <a:r>
              <a:rPr kumimoji="0" lang="el-GR" smtClean="0"/>
              <a:t>Kλικ για επεξεργασία των στυλ του υποδείγματος</a:t>
            </a:r>
          </a:p>
        </p:txBody>
      </p:sp>
      <p:sp>
        <p:nvSpPr>
          <p:cNvPr id="7" name="6 - Θέση ημερομηνίας"/>
          <p:cNvSpPr>
            <a:spLocks noGrp="1"/>
          </p:cNvSpPr>
          <p:nvPr>
            <p:ph type="dt" sz="half" idx="10"/>
          </p:nvPr>
        </p:nvSpPr>
        <p:spPr/>
        <p:txBody>
          <a:bodyPr/>
          <a:lstStyle/>
          <a:p>
            <a:fld id="{5B41F87A-73C9-45EB-B187-38C05337FE68}" type="datetimeFigureOut">
              <a:rPr lang="el-GR" smtClean="0"/>
              <a:pPr/>
              <a:t>8/1/2019</a:t>
            </a:fld>
            <a:endParaRPr lang="el-GR"/>
          </a:p>
        </p:txBody>
      </p:sp>
      <p:sp>
        <p:nvSpPr>
          <p:cNvPr id="8" name="7 - Θέση υποσέλιδου"/>
          <p:cNvSpPr>
            <a:spLocks noGrp="1"/>
          </p:cNvSpPr>
          <p:nvPr>
            <p:ph type="ftr" sz="quarter" idx="11"/>
          </p:nvPr>
        </p:nvSpPr>
        <p:spPr>
          <a:xfrm>
            <a:off x="304800" y="6409944"/>
            <a:ext cx="3581400" cy="365760"/>
          </a:xfrm>
        </p:spPr>
        <p:txBody>
          <a:bodyPr/>
          <a:lstStyle/>
          <a:p>
            <a:endParaRPr lang="el-GR"/>
          </a:p>
        </p:txBody>
      </p:sp>
      <p:sp>
        <p:nvSpPr>
          <p:cNvPr id="15" name="14 - Ευθεία γραμμή σύνδεσης"/>
          <p:cNvSpPr>
            <a:spLocks noChangeShapeType="1"/>
          </p:cNvSpPr>
          <p:nvPr/>
        </p:nvSpPr>
        <p:spPr bwMode="auto">
          <a:xfrm>
            <a:off x="152400" y="128016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8" name="17 - Ορθογώνιο"/>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4" name="23 - Θέση περιεχομένου"/>
          <p:cNvSpPr>
            <a:spLocks noGrp="1"/>
          </p:cNvSpPr>
          <p:nvPr>
            <p:ph sz="quarter" idx="2"/>
          </p:nvPr>
        </p:nvSpPr>
        <p:spPr>
          <a:xfrm>
            <a:off x="301752" y="2471383"/>
            <a:ext cx="4041648" cy="3818404"/>
          </a:xfrm>
        </p:spPr>
        <p:txBody>
          <a:body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26" name="25 - Θέση περιεχομένου"/>
          <p:cNvSpPr>
            <a:spLocks noGrp="1"/>
          </p:cNvSpPr>
          <p:nvPr>
            <p:ph sz="quarter" idx="4"/>
          </p:nvPr>
        </p:nvSpPr>
        <p:spPr>
          <a:xfrm>
            <a:off x="4800600" y="2471383"/>
            <a:ext cx="4038600" cy="3822192"/>
          </a:xfrm>
        </p:spPr>
        <p:txBody>
          <a:body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25" name="24 - Έλλειψη"/>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26 - Έλλειψη"/>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8 - Θέση αριθμού διαφάνειας"/>
          <p:cNvSpPr>
            <a:spLocks noGrp="1"/>
          </p:cNvSpPr>
          <p:nvPr>
            <p:ph type="sldNum" sz="quarter" idx="12"/>
          </p:nvPr>
        </p:nvSpPr>
        <p:spPr>
          <a:xfrm>
            <a:off x="4343400" y="1042416"/>
            <a:ext cx="457200" cy="441325"/>
          </a:xfrm>
        </p:spPr>
        <p:txBody>
          <a:bodyPr/>
          <a:lstStyle>
            <a:lvl1pPr algn="ctr">
              <a:defRPr/>
            </a:lvl1pPr>
          </a:lstStyle>
          <a:p>
            <a:fld id="{8C91DBBD-2447-45CF-AA19-327AE6DC485F}" type="slidenum">
              <a:rPr lang="el-GR" smtClean="0"/>
              <a:pPr/>
              <a:t>‹#›</a:t>
            </a:fld>
            <a:endParaRPr lang="el-GR"/>
          </a:p>
        </p:txBody>
      </p:sp>
      <p:sp>
        <p:nvSpPr>
          <p:cNvPr id="23" name="22 - Τίτλος"/>
          <p:cNvSpPr>
            <a:spLocks noGrp="1"/>
          </p:cNvSpPr>
          <p:nvPr>
            <p:ph type="title"/>
          </p:nvPr>
        </p:nvSpPr>
        <p:spPr/>
        <p:txBody>
          <a:bodyPr rtlCol="0" anchor="b" anchorCtr="0"/>
          <a:lstStyle/>
          <a:p>
            <a:r>
              <a:rPr kumimoji="0" lang="el-GR" smtClean="0"/>
              <a:t>Kλικ για επεξεργασία του τίτλου</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smtClean="0"/>
              <a:t>Kλικ για επεξεργασία του τίτλου</a:t>
            </a:r>
            <a:endParaRPr kumimoji="0" lang="en-US"/>
          </a:p>
        </p:txBody>
      </p:sp>
      <p:sp>
        <p:nvSpPr>
          <p:cNvPr id="3" name="2 - Θέση ημερομηνίας"/>
          <p:cNvSpPr>
            <a:spLocks noGrp="1"/>
          </p:cNvSpPr>
          <p:nvPr>
            <p:ph type="dt" sz="half" idx="10"/>
          </p:nvPr>
        </p:nvSpPr>
        <p:spPr/>
        <p:txBody>
          <a:bodyPr/>
          <a:lstStyle/>
          <a:p>
            <a:fld id="{5B41F87A-73C9-45EB-B187-38C05337FE68}" type="datetimeFigureOut">
              <a:rPr lang="el-GR" smtClean="0"/>
              <a:pPr/>
              <a:t>8/1/2019</a:t>
            </a:fld>
            <a:endParaRPr lang="el-GR"/>
          </a:p>
        </p:txBody>
      </p:sp>
      <p:sp>
        <p:nvSpPr>
          <p:cNvPr id="4" name="3 - Θέση υποσέλιδου"/>
          <p:cNvSpPr>
            <a:spLocks noGrp="1"/>
          </p:cNvSpPr>
          <p:nvPr>
            <p:ph type="ftr" sz="quarter" idx="11"/>
          </p:nvPr>
        </p:nvSpPr>
        <p:spPr/>
        <p:txBody>
          <a:bodyPr/>
          <a:lstStyle/>
          <a:p>
            <a:endParaRPr lang="el-GR"/>
          </a:p>
        </p:txBody>
      </p:sp>
      <p:sp>
        <p:nvSpPr>
          <p:cNvPr id="5" name="4 - Θέση αριθμού διαφάνειας"/>
          <p:cNvSpPr>
            <a:spLocks noGrp="1"/>
          </p:cNvSpPr>
          <p:nvPr>
            <p:ph type="sldNum" sz="quarter" idx="12"/>
          </p:nvPr>
        </p:nvSpPr>
        <p:spPr>
          <a:xfrm>
            <a:off x="4343400" y="1036020"/>
            <a:ext cx="457200" cy="441325"/>
          </a:xfrm>
        </p:spPr>
        <p:txBody>
          <a:bodyPr/>
          <a:lstStyle/>
          <a:p>
            <a:fld id="{8C91DBBD-2447-45CF-AA19-327AE6DC485F}" type="slidenum">
              <a:rPr lang="el-GR" smtClean="0"/>
              <a:pPr/>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Κενή">
    <p:spTree>
      <p:nvGrpSpPr>
        <p:cNvPr id="1" name=""/>
        <p:cNvGrpSpPr/>
        <p:nvPr/>
      </p:nvGrpSpPr>
      <p:grpSpPr>
        <a:xfrm>
          <a:off x="0" y="0"/>
          <a:ext cx="0" cy="0"/>
          <a:chOff x="0" y="0"/>
          <a:chExt cx="0" cy="0"/>
        </a:xfrm>
      </p:grpSpPr>
      <p:sp>
        <p:nvSpPr>
          <p:cNvPr id="7" name="6 - Ορθογώνιο"/>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7 - Ορθογώνιο"/>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9 - Ορθογώνιο"/>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8 - Ορθογώνιο"/>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4 - Ορθογώνιο"/>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6" name="5 - Ορθογώνιο"/>
          <p:cNvSpPr>
            <a:spLocks noChangeArrowheads="1"/>
          </p:cNvSpPr>
          <p:nvPr/>
        </p:nvSpPr>
        <p:spPr bwMode="auto">
          <a:xfrm>
            <a:off x="152400" y="158496"/>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 name="1 - Θέση ημερομηνίας"/>
          <p:cNvSpPr>
            <a:spLocks noGrp="1"/>
          </p:cNvSpPr>
          <p:nvPr>
            <p:ph type="dt" sz="half" idx="10"/>
          </p:nvPr>
        </p:nvSpPr>
        <p:spPr/>
        <p:txBody>
          <a:bodyPr/>
          <a:lstStyle/>
          <a:p>
            <a:fld id="{5B41F87A-73C9-45EB-B187-38C05337FE68}" type="datetimeFigureOut">
              <a:rPr lang="el-GR" smtClean="0"/>
              <a:pPr/>
              <a:t>8/1/2019</a:t>
            </a:fld>
            <a:endParaRPr lang="el-GR"/>
          </a:p>
        </p:txBody>
      </p:sp>
      <p:sp>
        <p:nvSpPr>
          <p:cNvPr id="3" name="2 - Θέση υποσέλιδου"/>
          <p:cNvSpPr>
            <a:spLocks noGrp="1"/>
          </p:cNvSpPr>
          <p:nvPr>
            <p:ph type="ftr" sz="quarter" idx="11"/>
          </p:nvPr>
        </p:nvSpPr>
        <p:spPr/>
        <p:txBody>
          <a:bodyPr/>
          <a:lstStyle/>
          <a:p>
            <a:endParaRPr lang="el-GR"/>
          </a:p>
        </p:txBody>
      </p:sp>
      <p:sp>
        <p:nvSpPr>
          <p:cNvPr id="4" name="3 - Θέση αριθμού διαφάνειας"/>
          <p:cNvSpPr>
            <a:spLocks noGrp="1"/>
          </p:cNvSpPr>
          <p:nvPr>
            <p:ph type="sldNum" sz="quarter" idx="12"/>
          </p:nvPr>
        </p:nvSpPr>
        <p:spPr>
          <a:xfrm>
            <a:off x="4267200" y="6324600"/>
            <a:ext cx="609600" cy="441324"/>
          </a:xfrm>
        </p:spPr>
        <p:txBody>
          <a:bodyPr/>
          <a:lstStyle>
            <a:lvl1pPr>
              <a:defRPr>
                <a:solidFill>
                  <a:srgbClr val="FFFFFF"/>
                </a:solidFill>
              </a:defRPr>
            </a:lvl1pPr>
          </a:lstStyle>
          <a:p>
            <a:fld id="{8C91DBBD-2447-45CF-AA19-327AE6DC485F}" type="slidenum">
              <a:rPr lang="el-GR" smtClean="0"/>
              <a:pPr/>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Περιεχόμενο με λεζάντα">
    <p:bg>
      <p:bgRef idx="1001">
        <a:schemeClr val="bg1"/>
      </p:bgRef>
    </p:bg>
    <p:spTree>
      <p:nvGrpSpPr>
        <p:cNvPr id="1" name=""/>
        <p:cNvGrpSpPr/>
        <p:nvPr/>
      </p:nvGrpSpPr>
      <p:grpSpPr>
        <a:xfrm>
          <a:off x="0" y="0"/>
          <a:ext cx="0" cy="0"/>
          <a:chOff x="0" y="0"/>
          <a:chExt cx="0" cy="0"/>
        </a:xfrm>
      </p:grpSpPr>
      <p:sp>
        <p:nvSpPr>
          <p:cNvPr id="19" name="18 - Ορθογώνιο"/>
          <p:cNvSpPr>
            <a:spLocks noChangeArrowheads="1"/>
          </p:cNvSpPr>
          <p:nvPr/>
        </p:nvSpPr>
        <p:spPr bwMode="auto">
          <a:xfrm>
            <a:off x="152400" y="152400"/>
            <a:ext cx="8833104" cy="304800"/>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14 - Ορθογώνιο"/>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17 - Ορθογώνιο"/>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15 - Ορθογώνιο"/>
          <p:cNvSpPr>
            <a:spLocks noChangeArrowheads="1"/>
          </p:cNvSpPr>
          <p:nvPr/>
        </p:nvSpPr>
        <p:spPr bwMode="white">
          <a:xfrm>
            <a:off x="0" y="0"/>
            <a:ext cx="9144000" cy="118872"/>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16 - Ορθογώνιο"/>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3" name="12 - Ορθογώνιο"/>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1 - Τίτλος"/>
          <p:cNvSpPr>
            <a:spLocks noGrp="1"/>
          </p:cNvSpPr>
          <p:nvPr>
            <p:ph type="title"/>
          </p:nvPr>
        </p:nvSpPr>
        <p:spPr>
          <a:xfrm>
            <a:off x="381000" y="914400"/>
            <a:ext cx="2362200" cy="990600"/>
          </a:xfrm>
        </p:spPr>
        <p:txBody>
          <a:bodyPr anchor="b">
            <a:noAutofit/>
          </a:bodyPr>
          <a:lstStyle>
            <a:lvl1pPr algn="l">
              <a:buNone/>
              <a:defRPr sz="2200" b="1">
                <a:solidFill>
                  <a:srgbClr val="FFFFFF"/>
                </a:solidFill>
              </a:defRPr>
            </a:lvl1pPr>
          </a:lstStyle>
          <a:p>
            <a:r>
              <a:rPr kumimoji="0" lang="el-GR" smtClean="0"/>
              <a:t>Kλικ για επεξεργασία του τίτλου</a:t>
            </a:r>
            <a:endParaRPr kumimoji="0" lang="en-US"/>
          </a:p>
        </p:txBody>
      </p:sp>
      <p:sp>
        <p:nvSpPr>
          <p:cNvPr id="3" name="2 - Θέση κειμένου"/>
          <p:cNvSpPr>
            <a:spLocks noGrp="1"/>
          </p:cNvSpPr>
          <p:nvPr>
            <p:ph type="body" idx="2"/>
          </p:nvPr>
        </p:nvSpPr>
        <p:spPr>
          <a:xfrm>
            <a:off x="381000" y="1981200"/>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eaLnBrk="1" latinLnBrk="0" hangingPunct="1"/>
            <a:r>
              <a:rPr kumimoji="0" lang="el-GR" smtClean="0"/>
              <a:t>Kλικ για επεξεργασία των στυλ του υποδείγματος</a:t>
            </a:r>
          </a:p>
        </p:txBody>
      </p:sp>
      <p:sp>
        <p:nvSpPr>
          <p:cNvPr id="8" name="7 - Ορθογώνιο"/>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8 - Ευθεία γραμμή σύνδεσης"/>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19 - Θέση περιεχομένου"/>
          <p:cNvSpPr>
            <a:spLocks noGrp="1"/>
          </p:cNvSpPr>
          <p:nvPr>
            <p:ph sz="quarter" idx="1"/>
          </p:nvPr>
        </p:nvSpPr>
        <p:spPr>
          <a:xfrm>
            <a:off x="3124200" y="685800"/>
            <a:ext cx="5638800" cy="5410200"/>
          </a:xfrm>
        </p:spPr>
        <p:txBody>
          <a:body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10" name="9 - Έλλειψη"/>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 Έλλειψη"/>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6 - Θέση αριθμού διαφάνειας"/>
          <p:cNvSpPr>
            <a:spLocks noGrp="1"/>
          </p:cNvSpPr>
          <p:nvPr>
            <p:ph type="sldNum" sz="quarter" idx="12"/>
          </p:nvPr>
        </p:nvSpPr>
        <p:spPr>
          <a:xfrm>
            <a:off x="1371600" y="312738"/>
            <a:ext cx="457200" cy="441325"/>
          </a:xfrm>
        </p:spPr>
        <p:txBody>
          <a:bodyPr/>
          <a:lstStyle>
            <a:lvl1pPr>
              <a:defRPr>
                <a:solidFill>
                  <a:schemeClr val="accent3">
                    <a:shade val="75000"/>
                  </a:schemeClr>
                </a:solidFill>
              </a:defRPr>
            </a:lvl1pPr>
          </a:lstStyle>
          <a:p>
            <a:fld id="{8C91DBBD-2447-45CF-AA19-327AE6DC485F}" type="slidenum">
              <a:rPr lang="el-GR" smtClean="0"/>
              <a:pPr/>
              <a:t>‹#›</a:t>
            </a:fld>
            <a:endParaRPr lang="el-GR"/>
          </a:p>
        </p:txBody>
      </p:sp>
      <p:sp>
        <p:nvSpPr>
          <p:cNvPr id="21" name="20 - Ορθογώνιο"/>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4 - Θέση ημερομηνίας"/>
          <p:cNvSpPr>
            <a:spLocks noGrp="1"/>
          </p:cNvSpPr>
          <p:nvPr>
            <p:ph type="dt" sz="half" idx="10"/>
          </p:nvPr>
        </p:nvSpPr>
        <p:spPr/>
        <p:txBody>
          <a:bodyPr/>
          <a:lstStyle/>
          <a:p>
            <a:fld id="{5B41F87A-73C9-45EB-B187-38C05337FE68}" type="datetimeFigureOut">
              <a:rPr lang="el-GR" smtClean="0"/>
              <a:pPr/>
              <a:t>8/1/2019</a:t>
            </a:fld>
            <a:endParaRPr lang="el-GR"/>
          </a:p>
        </p:txBody>
      </p:sp>
      <p:sp>
        <p:nvSpPr>
          <p:cNvPr id="6" name="5 - Θέση υποσέλιδου"/>
          <p:cNvSpPr>
            <a:spLocks noGrp="1"/>
          </p:cNvSpPr>
          <p:nvPr>
            <p:ph type="ftr" sz="quarter" idx="11"/>
          </p:nvPr>
        </p:nvSpPr>
        <p:spPr>
          <a:xfrm>
            <a:off x="301752" y="6410848"/>
            <a:ext cx="3383280" cy="365760"/>
          </a:xfrm>
        </p:spPr>
        <p:txBody>
          <a:bodyPr/>
          <a:lstStyle/>
          <a:p>
            <a:endParaRPr lang="el-GR"/>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Εικόνα με λεζάντα">
    <p:spTree>
      <p:nvGrpSpPr>
        <p:cNvPr id="1" name=""/>
        <p:cNvGrpSpPr/>
        <p:nvPr/>
      </p:nvGrpSpPr>
      <p:grpSpPr>
        <a:xfrm>
          <a:off x="0" y="0"/>
          <a:ext cx="0" cy="0"/>
          <a:chOff x="0" y="0"/>
          <a:chExt cx="0" cy="0"/>
        </a:xfrm>
      </p:grpSpPr>
      <p:sp>
        <p:nvSpPr>
          <p:cNvPr id="21" name="20 - Ευθεία γραμμή σύνδεσης"/>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9" name="18 - Ορθογώνιο"/>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15 - Ορθογώνιο"/>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16 - Ορθογώνιο"/>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17 - Ορθογώνιο"/>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0" name="19 - Ορθογώνιο"/>
          <p:cNvSpPr>
            <a:spLocks noChangeArrowheads="1"/>
          </p:cNvSpPr>
          <p:nvPr/>
        </p:nvSpPr>
        <p:spPr bwMode="auto">
          <a:xfrm>
            <a:off x="152400" y="152400"/>
            <a:ext cx="8833104" cy="30175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7 - Ορθογώνιο"/>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14 - Ορθογώνιο"/>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11 - Έλλειψη"/>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12 - Έλλειψη"/>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6 - Θέση αριθμού διαφάνειας"/>
          <p:cNvSpPr>
            <a:spLocks noGrp="1"/>
          </p:cNvSpPr>
          <p:nvPr>
            <p:ph type="sldNum" sz="quarter" idx="12"/>
          </p:nvPr>
        </p:nvSpPr>
        <p:spPr>
          <a:xfrm>
            <a:off x="1371600" y="312738"/>
            <a:ext cx="457200" cy="441325"/>
          </a:xfrm>
        </p:spPr>
        <p:txBody>
          <a:bodyPr/>
          <a:lstStyle/>
          <a:p>
            <a:fld id="{8C91DBBD-2447-45CF-AA19-327AE6DC485F}" type="slidenum">
              <a:rPr lang="el-GR" smtClean="0"/>
              <a:pPr/>
              <a:t>‹#›</a:t>
            </a:fld>
            <a:endParaRPr lang="el-GR"/>
          </a:p>
        </p:txBody>
      </p:sp>
      <p:sp>
        <p:nvSpPr>
          <p:cNvPr id="2" name="1 - Τίτλος"/>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kumimoji="0" lang="el-GR" smtClean="0"/>
              <a:t>Kλικ για επεξεργασία του τίτλου</a:t>
            </a:r>
            <a:endParaRPr kumimoji="0" lang="en-US"/>
          </a:p>
        </p:txBody>
      </p:sp>
      <p:sp>
        <p:nvSpPr>
          <p:cNvPr id="3" name="2 - Θέση εικόνας"/>
          <p:cNvSpPr>
            <a:spLocks noGrp="1"/>
          </p:cNvSpPr>
          <p:nvPr>
            <p:ph type="pic" idx="1"/>
          </p:nvPr>
        </p:nvSpPr>
        <p:spPr>
          <a:xfrm>
            <a:off x="3000375" y="609600"/>
            <a:ext cx="5867400" cy="4267200"/>
          </a:xfrm>
        </p:spPr>
        <p:txBody>
          <a:bodyPr/>
          <a:lstStyle>
            <a:lvl1pPr marL="0" indent="0">
              <a:buNone/>
              <a:defRPr sz="3200"/>
            </a:lvl1pPr>
          </a:lstStyle>
          <a:p>
            <a:r>
              <a:rPr kumimoji="0" lang="el-GR" smtClean="0"/>
              <a:t>Κάντε κλικ στο εικονίδιο για να προσθέσετε μια εικόνα</a:t>
            </a:r>
            <a:endParaRPr kumimoji="0" lang="en-US" dirty="0"/>
          </a:p>
        </p:txBody>
      </p:sp>
      <p:sp>
        <p:nvSpPr>
          <p:cNvPr id="4" name="3 - Θέση κειμένου"/>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eaLnBrk="1" latinLnBrk="0" hangingPunct="1"/>
            <a:r>
              <a:rPr kumimoji="0" lang="el-GR" smtClean="0"/>
              <a:t>Kλικ για επεξεργασία των στυλ του υποδείγματος</a:t>
            </a:r>
          </a:p>
        </p:txBody>
      </p:sp>
      <p:sp>
        <p:nvSpPr>
          <p:cNvPr id="22" name="21 - Ορθογώνιο"/>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4 - Θέση ημερομηνίας"/>
          <p:cNvSpPr>
            <a:spLocks noGrp="1"/>
          </p:cNvSpPr>
          <p:nvPr>
            <p:ph type="dt" sz="half" idx="10"/>
          </p:nvPr>
        </p:nvSpPr>
        <p:spPr>
          <a:xfrm>
            <a:off x="5788152" y="6404984"/>
            <a:ext cx="3044952" cy="365760"/>
          </a:xfrm>
        </p:spPr>
        <p:txBody>
          <a:bodyPr/>
          <a:lstStyle/>
          <a:p>
            <a:fld id="{5B41F87A-73C9-45EB-B187-38C05337FE68}" type="datetimeFigureOut">
              <a:rPr lang="el-GR" smtClean="0"/>
              <a:pPr/>
              <a:t>8/1/2019</a:t>
            </a:fld>
            <a:endParaRPr lang="el-GR"/>
          </a:p>
        </p:txBody>
      </p:sp>
      <p:sp>
        <p:nvSpPr>
          <p:cNvPr id="6" name="5 - Θέση υποσέλιδου"/>
          <p:cNvSpPr>
            <a:spLocks noGrp="1"/>
          </p:cNvSpPr>
          <p:nvPr>
            <p:ph type="ftr" sz="quarter" idx="11"/>
          </p:nvPr>
        </p:nvSpPr>
        <p:spPr>
          <a:xfrm>
            <a:off x="301752" y="6410848"/>
            <a:ext cx="3584448" cy="365760"/>
          </a:xfrm>
        </p:spPr>
        <p:txBody>
          <a:bodyPr/>
          <a:lstStyle/>
          <a:p>
            <a:endParaRPr lang="el-G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 name="16 - Ορθογώνιο"/>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15 - Ορθογώνιο"/>
          <p:cNvSpPr>
            <a:spLocks noChangeArrowheads="1"/>
          </p:cNvSpPr>
          <p:nvPr/>
        </p:nvSpPr>
        <p:spPr bwMode="white">
          <a:xfrm>
            <a:off x="0" y="0"/>
            <a:ext cx="9144000" cy="1393371"/>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17 - Ορθογώνιο"/>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18 - Ορθογώνιο"/>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8 - Ορθογώνιο"/>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13 - Θέση ημερομηνίας"/>
          <p:cNvSpPr>
            <a:spLocks noGrp="1"/>
          </p:cNvSpPr>
          <p:nvPr>
            <p:ph type="dt" sz="half" idx="2"/>
          </p:nvPr>
        </p:nvSpPr>
        <p:spPr>
          <a:xfrm>
            <a:off x="5791200" y="6404984"/>
            <a:ext cx="3044952" cy="365760"/>
          </a:xfrm>
          <a:prstGeom prst="rect">
            <a:avLst/>
          </a:prstGeom>
        </p:spPr>
        <p:txBody>
          <a:bodyPr vert="horz"/>
          <a:lstStyle>
            <a:lvl1pPr algn="r" eaLnBrk="1" latinLnBrk="0" hangingPunct="1">
              <a:defRPr kumimoji="0" sz="1400">
                <a:solidFill>
                  <a:srgbClr val="FFFFFF"/>
                </a:solidFill>
              </a:defRPr>
            </a:lvl1pPr>
          </a:lstStyle>
          <a:p>
            <a:fld id="{5B41F87A-73C9-45EB-B187-38C05337FE68}" type="datetimeFigureOut">
              <a:rPr lang="el-GR" smtClean="0"/>
              <a:pPr/>
              <a:t>8/1/2019</a:t>
            </a:fld>
            <a:endParaRPr lang="el-GR"/>
          </a:p>
        </p:txBody>
      </p:sp>
      <p:sp>
        <p:nvSpPr>
          <p:cNvPr id="3" name="2 - Θέση υποσέλιδου"/>
          <p:cNvSpPr>
            <a:spLocks noGrp="1"/>
          </p:cNvSpPr>
          <p:nvPr>
            <p:ph type="ftr" sz="quarter" idx="3"/>
          </p:nvPr>
        </p:nvSpPr>
        <p:spPr>
          <a:xfrm>
            <a:off x="304800" y="6410848"/>
            <a:ext cx="3581400" cy="365760"/>
          </a:xfrm>
          <a:prstGeom prst="rect">
            <a:avLst/>
          </a:prstGeom>
        </p:spPr>
        <p:txBody>
          <a:bodyPr vert="horz"/>
          <a:lstStyle>
            <a:lvl1pPr algn="l" eaLnBrk="1" latinLnBrk="0" hangingPunct="1">
              <a:defRPr kumimoji="0" sz="1200">
                <a:solidFill>
                  <a:srgbClr val="FFFFFF"/>
                </a:solidFill>
              </a:defRPr>
            </a:lvl1pPr>
          </a:lstStyle>
          <a:p>
            <a:endParaRPr lang="el-GR"/>
          </a:p>
        </p:txBody>
      </p:sp>
      <p:sp>
        <p:nvSpPr>
          <p:cNvPr id="8" name="7 - Ορθογώνιο"/>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9 - Ευθεία γραμμή σύνδεσης"/>
          <p:cNvSpPr>
            <a:spLocks noChangeShapeType="1"/>
          </p:cNvSpPr>
          <p:nvPr/>
        </p:nvSpPr>
        <p:spPr bwMode="auto">
          <a:xfrm>
            <a:off x="152400" y="1276743"/>
            <a:ext cx="8833104"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2" name="11 - Έλλειψη"/>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14 - Έλλειψη"/>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22 - Θέση αριθμού διαφάνειας"/>
          <p:cNvSpPr>
            <a:spLocks noGrp="1"/>
          </p:cNvSpPr>
          <p:nvPr>
            <p:ph type="sldNum" sz="quarter" idx="4"/>
          </p:nvPr>
        </p:nvSpPr>
        <p:spPr>
          <a:xfrm>
            <a:off x="4343400" y="1040174"/>
            <a:ext cx="457200" cy="441325"/>
          </a:xfrm>
          <a:prstGeom prst="rect">
            <a:avLst/>
          </a:prstGeom>
        </p:spPr>
        <p:txBody>
          <a:bodyPr vert="horz" lIns="45720" rIns="45720" anchor="ctr">
            <a:normAutofit/>
          </a:bodyPr>
          <a:lstStyle>
            <a:lvl1pPr algn="ctr" eaLnBrk="1" latinLnBrk="0" hangingPunct="1">
              <a:defRPr kumimoji="0" sz="1600">
                <a:solidFill>
                  <a:schemeClr val="accent3">
                    <a:shade val="75000"/>
                  </a:schemeClr>
                </a:solidFill>
              </a:defRPr>
            </a:lvl1pPr>
          </a:lstStyle>
          <a:p>
            <a:fld id="{8C91DBBD-2447-45CF-AA19-327AE6DC485F}" type="slidenum">
              <a:rPr lang="el-GR" smtClean="0"/>
              <a:pPr/>
              <a:t>‹#›</a:t>
            </a:fld>
            <a:endParaRPr lang="el-GR"/>
          </a:p>
        </p:txBody>
      </p:sp>
      <p:sp>
        <p:nvSpPr>
          <p:cNvPr id="22" name="21 - Θέση τίτλου"/>
          <p:cNvSpPr>
            <a:spLocks noGrp="1"/>
          </p:cNvSpPr>
          <p:nvPr>
            <p:ph type="title"/>
          </p:nvPr>
        </p:nvSpPr>
        <p:spPr>
          <a:xfrm>
            <a:off x="301752" y="228600"/>
            <a:ext cx="8534400" cy="758952"/>
          </a:xfrm>
          <a:prstGeom prst="rect">
            <a:avLst/>
          </a:prstGeom>
        </p:spPr>
        <p:txBody>
          <a:bodyPr vert="horz" anchor="b">
            <a:normAutofit/>
          </a:bodyPr>
          <a:lstStyle/>
          <a:p>
            <a:r>
              <a:rPr kumimoji="0" lang="el-GR" smtClean="0"/>
              <a:t>Kλικ για επεξεργασία του τίτλου</a:t>
            </a:r>
            <a:endParaRPr kumimoji="0" lang="en-US"/>
          </a:p>
        </p:txBody>
      </p:sp>
      <p:sp>
        <p:nvSpPr>
          <p:cNvPr id="13" name="12 - Θέση κειμένου"/>
          <p:cNvSpPr>
            <a:spLocks noGrp="1"/>
          </p:cNvSpPr>
          <p:nvPr>
            <p:ph type="body" idx="1"/>
          </p:nvPr>
        </p:nvSpPr>
        <p:spPr>
          <a:xfrm>
            <a:off x="301752" y="1524000"/>
            <a:ext cx="8534400" cy="4599432"/>
          </a:xfrm>
          <a:prstGeom prst="rect">
            <a:avLst/>
          </a:prstGeom>
        </p:spPr>
        <p:txBody>
          <a:bodyPr vert="horz">
            <a:normAutofit/>
          </a:bodyPr>
          <a:lstStyle/>
          <a:p>
            <a:pPr lvl="0" eaLnBrk="1" latinLnBrk="0" hangingPunct="1"/>
            <a:r>
              <a:rPr kumimoji="0" lang="el-GR" smtClean="0"/>
              <a:t>Kλικ για επεξεργασία των στυλ του υποδείγματος</a:t>
            </a:r>
          </a:p>
          <a:p>
            <a:pPr lvl="1" eaLnBrk="1" latinLnBrk="0" hangingPunct="1"/>
            <a:r>
              <a:rPr kumimoji="0" lang="el-GR" smtClean="0"/>
              <a:t>Δεύτερου επιπέδου</a:t>
            </a:r>
          </a:p>
          <a:p>
            <a:pPr lvl="2" eaLnBrk="1" latinLnBrk="0" hangingPunct="1"/>
            <a:r>
              <a:rPr kumimoji="0" lang="el-GR" smtClean="0"/>
              <a:t>Τρίτου επιπέδου</a:t>
            </a:r>
          </a:p>
          <a:p>
            <a:pPr lvl="3" eaLnBrk="1" latinLnBrk="0" hangingPunct="1"/>
            <a:r>
              <a:rPr kumimoji="0" lang="el-GR" smtClean="0"/>
              <a:t>Τέταρτου επιπέδου</a:t>
            </a:r>
          </a:p>
          <a:p>
            <a:pPr lvl="4" eaLnBrk="1" latinLnBrk="0" hangingPunct="1"/>
            <a:r>
              <a:rPr kumimoji="0" lang="el-GR" smtClean="0"/>
              <a:t>Πέμπτου επιπέδου</a:t>
            </a:r>
            <a:endParaRPr kumimoji="0" lang="en-US"/>
          </a:p>
        </p:txBody>
      </p:sp>
    </p:spTree>
  </p:cSld>
  <p:clrMap bg1="lt1" tx1="dk1" bg2="lt2" tx2="dk2" accent1="accent1" accent2="accent2" accent3="accent3" accent4="accent4" accent5="accent5" accent6="accent6" hlink="hlink" folHlink="folHlink"/>
  <p:sldLayoutIdLst>
    <p:sldLayoutId id="2147483877" r:id="rId1"/>
    <p:sldLayoutId id="2147483878" r:id="rId2"/>
    <p:sldLayoutId id="2147483879" r:id="rId3"/>
    <p:sldLayoutId id="2147483880" r:id="rId4"/>
    <p:sldLayoutId id="2147483881" r:id="rId5"/>
    <p:sldLayoutId id="2147483882" r:id="rId6"/>
    <p:sldLayoutId id="2147483883" r:id="rId7"/>
    <p:sldLayoutId id="2147483884" r:id="rId8"/>
    <p:sldLayoutId id="2147483885" r:id="rId9"/>
    <p:sldLayoutId id="2147483886" r:id="rId10"/>
    <p:sldLayoutId id="2147483887" r:id="rId11"/>
  </p:sldLayoutIdLst>
  <p:txStyles>
    <p:titleStyle>
      <a:lvl1pPr algn="ctr" rtl="0" eaLnBrk="1" latinLnBrk="0" hangingPunct="1">
        <a:spcBef>
          <a:spcPct val="0"/>
        </a:spcBef>
        <a:buNone/>
        <a:defRPr kumimoji="0" sz="3300" kern="1200">
          <a:solidFill>
            <a:schemeClr val="accent3">
              <a:shade val="75000"/>
            </a:schemeClr>
          </a:solidFill>
          <a:latin typeface="+mj-lt"/>
          <a:ea typeface="+mj-ea"/>
          <a:cs typeface="+mj-cs"/>
        </a:defRPr>
      </a:lvl1pPr>
    </p:titleStyle>
    <p:bodyStyle>
      <a:lvl1pPr marL="274320" indent="-274320" algn="l" rtl="0"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l" rtl="0"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l" rtl="0"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l" rtl="0"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Υπότιτλος"/>
          <p:cNvSpPr>
            <a:spLocks noGrp="1"/>
          </p:cNvSpPr>
          <p:nvPr>
            <p:ph type="subTitle" idx="1"/>
          </p:nvPr>
        </p:nvSpPr>
        <p:spPr>
          <a:xfrm>
            <a:off x="1295400" y="3200400"/>
            <a:ext cx="6400800" cy="3443310"/>
          </a:xfrm>
        </p:spPr>
        <p:txBody>
          <a:bodyPr>
            <a:normAutofit/>
          </a:bodyPr>
          <a:lstStyle/>
          <a:p>
            <a:endParaRPr lang="el-GR" dirty="0" smtClean="0"/>
          </a:p>
        </p:txBody>
      </p:sp>
      <p:sp>
        <p:nvSpPr>
          <p:cNvPr id="2" name="1 - Τίτλος"/>
          <p:cNvSpPr>
            <a:spLocks noGrp="1"/>
          </p:cNvSpPr>
          <p:nvPr>
            <p:ph type="ctrTitle"/>
          </p:nvPr>
        </p:nvSpPr>
        <p:spPr/>
        <p:txBody>
          <a:bodyPr>
            <a:normAutofit/>
          </a:bodyPr>
          <a:lstStyle/>
          <a:p>
            <a:r>
              <a:rPr lang="el-GR" dirty="0" smtClean="0"/>
              <a:t>Ο ΜΕΓΑΛΟΣ ΠΕΡΙΠΑΤΟΣ ΤΟΥ ΠΕΤΡΟΥ</a:t>
            </a:r>
            <a:endParaRPr lang="el-GR" dirty="0"/>
          </a:p>
        </p:txBody>
      </p:sp>
      <p:pic>
        <p:nvPicPr>
          <p:cNvPr id="4" name="3 - Εικόνα" descr="ÎÏÎ¿ÏÎ­Î»ÎµÏÎ¼Î± ÎµÎ¹ÎºÏÎ½Î±Ï Î³Î¹Î± Î Î¼ÎµÎ³Î¬Î»Î¿Ï ÏÎµÏÎ¯ÏÎ±ÏÎ¿Ï ÏÎ¿Ï Î Î­ÏÏÎ¿Ï ÎµÎ¹ÎºÏÎ½ÎµÏ"/>
          <p:cNvPicPr/>
          <p:nvPr/>
        </p:nvPicPr>
        <p:blipFill>
          <a:blip r:embed="rId2" cstate="print"/>
          <a:srcRect/>
          <a:stretch>
            <a:fillRect/>
          </a:stretch>
        </p:blipFill>
        <p:spPr bwMode="auto">
          <a:xfrm>
            <a:off x="2214546" y="2714620"/>
            <a:ext cx="4643470" cy="3857652"/>
          </a:xfrm>
          <a:prstGeom prst="rect">
            <a:avLst/>
          </a:prstGeom>
          <a:noFill/>
          <a:ln w="9525">
            <a:noFill/>
            <a:miter lim="800000"/>
            <a:headEnd/>
            <a:tailEnd/>
          </a:ln>
        </p:spPr>
      </p:pic>
    </p:spTree>
  </p:cSld>
  <p:clrMapOvr>
    <a:masterClrMapping/>
  </p:clrMapOvr>
  <p:transition>
    <p:wipe dir="d"/>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dirty="0"/>
          </a:p>
        </p:txBody>
      </p:sp>
      <p:sp>
        <p:nvSpPr>
          <p:cNvPr id="3" name="2 - Θέση περιεχομένου"/>
          <p:cNvSpPr>
            <a:spLocks noGrp="1"/>
          </p:cNvSpPr>
          <p:nvPr>
            <p:ph sz="quarter" idx="1"/>
          </p:nvPr>
        </p:nvSpPr>
        <p:spPr/>
        <p:txBody>
          <a:bodyPr/>
          <a:lstStyle/>
          <a:p>
            <a:pPr>
              <a:buNone/>
            </a:pPr>
            <a:r>
              <a:rPr lang="el-GR" dirty="0" smtClean="0"/>
              <a:t>  Σας ευχαριστώ πολύ για την προσοχή σας!!!!!</a:t>
            </a:r>
          </a:p>
          <a:p>
            <a:pPr>
              <a:buNone/>
            </a:pPr>
            <a:r>
              <a:rPr lang="el-GR" dirty="0" smtClean="0"/>
              <a:t> </a:t>
            </a:r>
          </a:p>
          <a:p>
            <a:pPr>
              <a:buNone/>
            </a:pPr>
            <a:endParaRPr lang="el-GR" dirty="0" smtClean="0"/>
          </a:p>
          <a:p>
            <a:pPr>
              <a:buNone/>
            </a:pPr>
            <a:r>
              <a:rPr lang="el-GR" dirty="0" smtClean="0"/>
              <a:t>                               Νικόλας Μπαρ.</a:t>
            </a:r>
          </a:p>
          <a:p>
            <a:pPr>
              <a:buNone/>
            </a:pPr>
            <a:r>
              <a:rPr lang="el-GR" dirty="0" smtClean="0"/>
              <a:t>                          Σχολικό έτος 2018 - 2019</a:t>
            </a:r>
          </a:p>
          <a:p>
            <a:pPr>
              <a:buNone/>
            </a:pPr>
            <a:r>
              <a:rPr lang="el-GR" dirty="0" smtClean="0"/>
              <a:t>              </a:t>
            </a:r>
          </a:p>
          <a:p>
            <a:pPr>
              <a:buFont typeface="Courier New" pitchFamily="49" charset="0"/>
              <a:buChar char="o"/>
            </a:pPr>
            <a:endParaRPr lang="el-GR" dirty="0" smtClean="0"/>
          </a:p>
          <a:p>
            <a:pPr>
              <a:buNone/>
            </a:pPr>
            <a:endParaRPr lang="el-GR" dirty="0"/>
          </a:p>
        </p:txBody>
      </p:sp>
    </p:spTree>
  </p:cSld>
  <p:clrMapOvr>
    <a:masterClrMapping/>
  </p:clrMapOvr>
  <p:transition>
    <p:wheel spokes="2"/>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ΠΕΡΙΛΗΨΗ ΒΙΒΛΙΟΥ</a:t>
            </a:r>
            <a:endParaRPr lang="el-GR" dirty="0"/>
          </a:p>
        </p:txBody>
      </p:sp>
      <p:sp>
        <p:nvSpPr>
          <p:cNvPr id="3" name="2 - Θέση περιεχομένου"/>
          <p:cNvSpPr>
            <a:spLocks noGrp="1"/>
          </p:cNvSpPr>
          <p:nvPr>
            <p:ph sz="quarter" idx="1"/>
          </p:nvPr>
        </p:nvSpPr>
        <p:spPr>
          <a:xfrm>
            <a:off x="301752" y="1527048"/>
            <a:ext cx="8503920" cy="4830910"/>
          </a:xfrm>
        </p:spPr>
        <p:txBody>
          <a:bodyPr>
            <a:normAutofit/>
          </a:bodyPr>
          <a:lstStyle/>
          <a:p>
            <a:r>
              <a:rPr lang="el-GR" dirty="0" smtClean="0"/>
              <a:t>Ο Πέτρος , ο πρωταγωνιστής του βιβλίου, είναι 9 χρονών κι έχει μία μεγάλη  αδελφή την Αντιγόνη και πολλούς άλλους φίλους. Όλοι μαζί βιώνουν </a:t>
            </a:r>
            <a:r>
              <a:rPr lang="el-GR" dirty="0" smtClean="0"/>
              <a:t>τον </a:t>
            </a:r>
            <a:r>
              <a:rPr lang="el-GR" dirty="0" smtClean="0"/>
              <a:t>Β</a:t>
            </a:r>
            <a:r>
              <a:rPr lang="el-GR" baseline="30000" dirty="0" smtClean="0"/>
              <a:t>`</a:t>
            </a:r>
            <a:r>
              <a:rPr lang="el-GR" dirty="0" smtClean="0"/>
              <a:t> </a:t>
            </a:r>
            <a:r>
              <a:rPr lang="el-GR" dirty="0" smtClean="0"/>
              <a:t>Παγκόσμιο Πόλεμο και γι’ αυτό βρίσκουν σχέδια για να αναγκάσουν τους Γερμανούς να φύγουν.</a:t>
            </a:r>
            <a:endParaRPr lang="en-US" dirty="0" smtClean="0"/>
          </a:p>
          <a:p>
            <a:r>
              <a:rPr lang="el-GR" dirty="0" smtClean="0"/>
              <a:t> Ο Πέτρος και η Αντιγόνη πηγαίνουν σε διαφορετικά σχολεία και κάθε μεσημέρι τους δίνουν συσσίτιο. Ο Πέτρος έχει ένα φίλο το Γιάννη ενώ η Αντιγόνη έχει μία φίλη τη Ρίτα η οποία είναι Εβραία. </a:t>
            </a:r>
            <a:endParaRPr lang="en-US" dirty="0" smtClean="0"/>
          </a:p>
          <a:p>
            <a:pPr>
              <a:buFont typeface="Courier New" pitchFamily="49" charset="0"/>
              <a:buChar char="o"/>
            </a:pPr>
            <a:r>
              <a:rPr lang="el-GR" dirty="0" smtClean="0"/>
              <a:t>Θα καταφέρουν  τα παιδιά να πετύχουν το στόχο τους</a:t>
            </a:r>
            <a:r>
              <a:rPr lang="el-GR" dirty="0" smtClean="0"/>
              <a:t>; Θα </a:t>
            </a:r>
            <a:r>
              <a:rPr lang="el-GR" dirty="0" smtClean="0"/>
              <a:t>διώξουν τους Γερμανούς από την Ελλάδα;</a:t>
            </a:r>
          </a:p>
          <a:p>
            <a:endParaRPr lang="el-GR" dirty="0"/>
          </a:p>
        </p:txBody>
      </p:sp>
    </p:spTree>
  </p:cSld>
  <p:clrMapOvr>
    <a:masterClrMapping/>
  </p:clrMapOvr>
  <p:transition>
    <p:blinds dir="vert"/>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ΠΡΩΤΑΓΟΝΙΣΤΕΣ ΤΟΥ ΒΙΒΛΙΟΥ</a:t>
            </a:r>
            <a:endParaRPr lang="el-GR" dirty="0"/>
          </a:p>
        </p:txBody>
      </p:sp>
      <p:sp>
        <p:nvSpPr>
          <p:cNvPr id="3" name="2 - Θέση περιεχομένου"/>
          <p:cNvSpPr>
            <a:spLocks noGrp="1"/>
          </p:cNvSpPr>
          <p:nvPr>
            <p:ph sz="quarter" idx="1"/>
          </p:nvPr>
        </p:nvSpPr>
        <p:spPr>
          <a:xfrm>
            <a:off x="301752" y="1527048"/>
            <a:ext cx="8503920" cy="5330952"/>
          </a:xfrm>
        </p:spPr>
        <p:txBody>
          <a:bodyPr>
            <a:normAutofit lnSpcReduction="10000"/>
          </a:bodyPr>
          <a:lstStyle/>
          <a:p>
            <a:pPr>
              <a:buFont typeface="Wingdings" pitchFamily="2" charset="2"/>
              <a:buChar char="q"/>
            </a:pPr>
            <a:r>
              <a:rPr lang="el-GR" dirty="0" smtClean="0"/>
              <a:t> ΠΕΤΡΟΣ: Πρωταγωνιστής της ιστορίας.</a:t>
            </a:r>
          </a:p>
          <a:p>
            <a:pPr>
              <a:buFont typeface="Wingdings" pitchFamily="2" charset="2"/>
              <a:buChar char="q"/>
            </a:pPr>
            <a:r>
              <a:rPr lang="el-GR" dirty="0" smtClean="0"/>
              <a:t> ΓΙΑΝΝΗΣ: Ο Κολλητός του </a:t>
            </a:r>
            <a:r>
              <a:rPr lang="el-GR" dirty="0" smtClean="0"/>
              <a:t>Πέτρου, </a:t>
            </a:r>
            <a:r>
              <a:rPr lang="el-GR" dirty="0" smtClean="0"/>
              <a:t>ο οποίος είναι σε μία τάξη μεγαλύτερη από τον Πέτρο.</a:t>
            </a:r>
          </a:p>
          <a:p>
            <a:pPr>
              <a:buFont typeface="Wingdings" pitchFamily="2" charset="2"/>
              <a:buChar char="q"/>
            </a:pPr>
            <a:r>
              <a:rPr lang="el-GR" dirty="0" smtClean="0"/>
              <a:t> ΑΧΙΛΛΕΑΣ: Ο φίλος της Δροσούλας.</a:t>
            </a:r>
          </a:p>
          <a:p>
            <a:pPr>
              <a:buFont typeface="Wingdings" pitchFamily="2" charset="2"/>
              <a:buChar char="q"/>
            </a:pPr>
            <a:r>
              <a:rPr lang="el-GR" dirty="0" smtClean="0"/>
              <a:t> ΔΡΟΣΟΥΛΑ: Η αρχηγός της συμμορίας.</a:t>
            </a:r>
          </a:p>
          <a:p>
            <a:pPr>
              <a:buFont typeface="Wingdings" pitchFamily="2" charset="2"/>
              <a:buChar char="q"/>
            </a:pPr>
            <a:r>
              <a:rPr lang="el-GR" dirty="0" smtClean="0"/>
              <a:t> ΤΣΟΥΕΝΙ: Το παρατσούκλι του Πέτρου.</a:t>
            </a:r>
          </a:p>
          <a:p>
            <a:pPr>
              <a:buFont typeface="Wingdings" pitchFamily="2" charset="2"/>
              <a:buChar char="q"/>
            </a:pPr>
            <a:r>
              <a:rPr lang="el-GR" dirty="0" smtClean="0"/>
              <a:t>ΚΙΜΩΝΑΣ: Το παρατσούκλι του Γιάννη.</a:t>
            </a:r>
          </a:p>
          <a:p>
            <a:pPr>
              <a:buFont typeface="Wingdings" pitchFamily="2" charset="2"/>
              <a:buChar char="q"/>
            </a:pPr>
            <a:r>
              <a:rPr lang="el-GR" dirty="0" smtClean="0"/>
              <a:t> ΑΝΤΙΓΟΝΗ: Η μεγάλη αδελφή του Πέτρου.</a:t>
            </a:r>
          </a:p>
          <a:p>
            <a:pPr>
              <a:buFont typeface="Wingdings" pitchFamily="2" charset="2"/>
              <a:buChar char="q"/>
            </a:pPr>
            <a:r>
              <a:rPr lang="el-GR" dirty="0" smtClean="0"/>
              <a:t> ΡΙΤΑ: Η κολλητή της Αντιγόνης.</a:t>
            </a:r>
          </a:p>
          <a:p>
            <a:pPr>
              <a:buFont typeface="Wingdings" pitchFamily="2" charset="2"/>
              <a:buChar char="q"/>
            </a:pPr>
            <a:r>
              <a:rPr lang="el-GR" dirty="0" smtClean="0"/>
              <a:t> ΣΤΟΡΜ: Ο σκύλος  της </a:t>
            </a:r>
            <a:r>
              <a:rPr lang="el-GR" dirty="0" err="1" smtClean="0"/>
              <a:t>κας</a:t>
            </a:r>
            <a:r>
              <a:rPr lang="el-GR" dirty="0" smtClean="0"/>
              <a:t> </a:t>
            </a:r>
            <a:r>
              <a:rPr lang="el-GR" dirty="0" smtClean="0"/>
              <a:t>Λεβέντη, της γειτόνισσας.</a:t>
            </a:r>
          </a:p>
          <a:p>
            <a:pPr>
              <a:buFont typeface="Wingdings" pitchFamily="2" charset="2"/>
              <a:buChar char="q"/>
            </a:pPr>
            <a:r>
              <a:rPr lang="el-GR" dirty="0" smtClean="0"/>
              <a:t> ΔΑΜΩΝ ΚΑΙ ΦΙΝΤΙΑΣ: Τα καζάνια με το συσσίτιο.</a:t>
            </a:r>
          </a:p>
          <a:p>
            <a:pPr>
              <a:buFont typeface="Wingdings" pitchFamily="2" charset="2"/>
              <a:buChar char="q"/>
            </a:pPr>
            <a:endParaRPr lang="el-GR" dirty="0" smtClean="0"/>
          </a:p>
        </p:txBody>
      </p:sp>
    </p:spTree>
  </p:cSld>
  <p:clrMapOvr>
    <a:masterClrMapping/>
  </p:clrMapOvr>
  <p:transition>
    <p:dissolv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301752" y="228600"/>
            <a:ext cx="8534400" cy="557194"/>
          </a:xfrm>
        </p:spPr>
        <p:txBody>
          <a:bodyPr>
            <a:normAutofit fontScale="90000"/>
          </a:bodyPr>
          <a:lstStyle/>
          <a:p>
            <a:r>
              <a:rPr lang="el-GR" dirty="0" smtClean="0"/>
              <a:t>Η ΓΝΩΜΗ ΜΟΥ ΓΙΑ ΤΟ ΒΙΒΛΙΟ</a:t>
            </a:r>
            <a:endParaRPr lang="el-GR" dirty="0"/>
          </a:p>
        </p:txBody>
      </p:sp>
      <p:sp>
        <p:nvSpPr>
          <p:cNvPr id="3" name="2 - Θέση περιεχομένου"/>
          <p:cNvSpPr>
            <a:spLocks noGrp="1"/>
          </p:cNvSpPr>
          <p:nvPr>
            <p:ph sz="quarter" idx="1"/>
          </p:nvPr>
        </p:nvSpPr>
        <p:spPr>
          <a:xfrm>
            <a:off x="301752" y="1000108"/>
            <a:ext cx="8503920" cy="5098940"/>
          </a:xfrm>
        </p:spPr>
        <p:txBody>
          <a:bodyPr>
            <a:noAutofit/>
          </a:bodyPr>
          <a:lstStyle/>
          <a:p>
            <a:pPr>
              <a:buFont typeface="Wingdings" pitchFamily="2" charset="2"/>
              <a:buChar char="v"/>
            </a:pPr>
            <a:r>
              <a:rPr lang="el-GR" sz="1800" dirty="0" smtClean="0"/>
              <a:t> </a:t>
            </a:r>
            <a:r>
              <a:rPr lang="el-GR" sz="2800" dirty="0" smtClean="0"/>
              <a:t>Αυτό το βιβλίο μου άρεσε πολύ, με ενθουσίασε, διότι μία ομάδα παιδιών μπορούσαν να διώξουν τους Γερμανούς. Απευθύνεται σε  όλες τις ηλικίες, μικρούς  και μεγάλους. </a:t>
            </a:r>
          </a:p>
          <a:p>
            <a:pPr algn="just">
              <a:buFont typeface="Wingdings" pitchFamily="2" charset="2"/>
              <a:buChar char="v"/>
            </a:pPr>
            <a:r>
              <a:rPr lang="el-GR" sz="2800" dirty="0" smtClean="0"/>
              <a:t>Ένας μεγάλος περίπατος, ένα ταξίδι συναισθημάτων, ένα βιβλίο που συνδυάζει τη σκληρή πραγματικότητα και την αγωνία της επιβίωσης με την ελαφρότητα και την αθωότητα της παιδικής ηλικίας. Το κλασικό, βραβευμένο μυθιστόρημα της </a:t>
            </a:r>
            <a:r>
              <a:rPr lang="el-GR" sz="2800" dirty="0" err="1" smtClean="0"/>
              <a:t>Άλκης</a:t>
            </a:r>
            <a:r>
              <a:rPr lang="el-GR" sz="2800" dirty="0" smtClean="0"/>
              <a:t> </a:t>
            </a:r>
            <a:r>
              <a:rPr lang="el-GR" sz="2800" dirty="0" err="1" smtClean="0"/>
              <a:t>Ζέη</a:t>
            </a:r>
            <a:r>
              <a:rPr lang="el-GR" sz="2800" dirty="0" smtClean="0"/>
              <a:t>, για παιδιά και νέους μας μεταδίδει μηνύματα ελπίδας κι αισιοδοξίας ότι οι άνθρωποι μπορούν να τα καταφέρουν ακόμη και στις πιο αντίξοες συνθήκες</a:t>
            </a:r>
            <a:r>
              <a:rPr lang="el-GR" sz="2800" dirty="0" smtClean="0"/>
              <a:t>.</a:t>
            </a:r>
            <a:endParaRPr lang="el-GR" sz="2800" dirty="0" smtClean="0"/>
          </a:p>
        </p:txBody>
      </p:sp>
    </p:spTree>
  </p:cSld>
  <p:clrMapOvr>
    <a:masterClrMapping/>
  </p:clrMapOvr>
  <p:transition>
    <p:comb dir="vert"/>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sz="quarter" idx="1"/>
          </p:nvPr>
        </p:nvSpPr>
        <p:spPr/>
        <p:txBody>
          <a:bodyPr>
            <a:normAutofit fontScale="85000" lnSpcReduction="10000"/>
          </a:bodyPr>
          <a:lstStyle/>
          <a:p>
            <a:r>
              <a:rPr lang="el-GR" sz="2800" dirty="0" smtClean="0"/>
              <a:t>Διαβάζοντας το βιβλίο ξετυλίγονται οι εικόνες από τις πρώτες ημέρες του πολέμου, όταν κάθε οικογένεια περίμενε με αγωνία τα νέα από τον δικό της άνθρωπο που πολεμούσε στην Πίνδο. Και μετά η εισβολή των Γερμανών, η Κατοχή. «Πεινάω», παραπονιέται ο Πέτρος στην 14χρονη αδελφή του Αντιγόνη». «Ξάπλωσε στο κρεβάτι και σφίξε την κοιλιά σου με το μαξιλάρι», του λέει εκείνη. Και μετά, τα συσσίτια του Ερυθρού Σταυρού, η Αντίσταση. Η ομάδα του Πέτρου γράφει συνθήματα στους δρόμους, εκείνος κρατάει τσίλιες. Αργότερα, τα πρώτα μηνύματα αισιοδοξίας ακούγονται στο ραδιόφωνο: «Οι Ιταλοί συνθηκολόγησαν», «οι Γερμανοί ετοιμάζονται να φύγουν». Η απελευθέρωση, η ελπίδα για την καινούργια ζωή.</a:t>
            </a:r>
          </a:p>
          <a:p>
            <a:endParaRPr lang="el-G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ΑΛΚΗ ΖΕΗ</a:t>
            </a:r>
            <a:endParaRPr lang="el-GR" dirty="0"/>
          </a:p>
        </p:txBody>
      </p:sp>
      <p:pic>
        <p:nvPicPr>
          <p:cNvPr id="4" name="3 - Θέση περιεχομένου" descr="ÎÏÎ¿ÏÎ­Î»ÎµÏÎ¼Î± ÎµÎ¹ÎºÏÎ½Î±Ï Î³Î¹Î± Î±Î»ÎºÎ· Î¶Î­Î·"/>
          <p:cNvPicPr>
            <a:picLocks noGrp="1"/>
          </p:cNvPicPr>
          <p:nvPr>
            <p:ph sz="quarter" idx="1"/>
          </p:nvPr>
        </p:nvPicPr>
        <p:blipFill>
          <a:blip r:embed="rId2" cstate="print"/>
          <a:srcRect/>
          <a:stretch>
            <a:fillRect/>
          </a:stretch>
        </p:blipFill>
        <p:spPr bwMode="auto">
          <a:xfrm>
            <a:off x="1357290" y="1714488"/>
            <a:ext cx="5643602" cy="4143404"/>
          </a:xfrm>
          <a:prstGeom prst="rect">
            <a:avLst/>
          </a:prstGeom>
          <a:noFill/>
          <a:ln w="9525">
            <a:noFill/>
            <a:miter lim="800000"/>
            <a:headEnd/>
            <a:tailEnd/>
          </a:ln>
        </p:spPr>
      </p:pic>
    </p:spTree>
  </p:cSld>
  <p:clrMapOvr>
    <a:masterClrMapping/>
  </p:clrMapOvr>
  <p:transition>
    <p:strips/>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ΑΛΚΗ ΖΕΗ</a:t>
            </a:r>
            <a:endParaRPr lang="el-GR" dirty="0"/>
          </a:p>
        </p:txBody>
      </p:sp>
      <p:sp>
        <p:nvSpPr>
          <p:cNvPr id="5" name="4 - Θέση περιεχομένου"/>
          <p:cNvSpPr>
            <a:spLocks noGrp="1"/>
          </p:cNvSpPr>
          <p:nvPr>
            <p:ph sz="quarter" idx="1"/>
          </p:nvPr>
        </p:nvSpPr>
        <p:spPr>
          <a:xfrm>
            <a:off x="301752" y="1285860"/>
            <a:ext cx="8503920" cy="4813188"/>
          </a:xfrm>
        </p:spPr>
        <p:txBody>
          <a:bodyPr>
            <a:noAutofit/>
          </a:bodyPr>
          <a:lstStyle/>
          <a:p>
            <a:r>
              <a:rPr lang="el-GR" sz="2000" dirty="0" smtClean="0"/>
              <a:t>Η </a:t>
            </a:r>
            <a:r>
              <a:rPr lang="el-GR" sz="2000" b="1" dirty="0" err="1" smtClean="0"/>
              <a:t>Άλκη</a:t>
            </a:r>
            <a:r>
              <a:rPr lang="el-GR" sz="2000" b="1" dirty="0" smtClean="0"/>
              <a:t> (Αγγελική) </a:t>
            </a:r>
            <a:r>
              <a:rPr lang="el-GR" sz="2000" b="1" dirty="0" err="1" smtClean="0"/>
              <a:t>Ζέη</a:t>
            </a:r>
            <a:r>
              <a:rPr lang="el-GR" sz="2000" dirty="0" smtClean="0"/>
              <a:t>  είναι Ελληνίδα συγγραφέας και πεζογράφος. </a:t>
            </a:r>
            <a:endParaRPr lang="en-US" sz="2000" dirty="0" smtClean="0"/>
          </a:p>
          <a:p>
            <a:r>
              <a:rPr lang="el-GR" sz="2000" dirty="0" smtClean="0"/>
              <a:t>Έχει βραβευθεί για το έργο της από την Ακαδημία</a:t>
            </a:r>
            <a:r>
              <a:rPr lang="en-US" sz="2000" dirty="0" smtClean="0"/>
              <a:t> </a:t>
            </a:r>
            <a:r>
              <a:rPr lang="el-GR" sz="2000" dirty="0" smtClean="0"/>
              <a:t>Αθηνών, ενώ βιβλία της έχουν μεταφραστεί σε 20 γλώσσες. </a:t>
            </a:r>
          </a:p>
          <a:p>
            <a:r>
              <a:rPr lang="el-GR" sz="2000" dirty="0" smtClean="0"/>
              <a:t>Γεννήθηκε στην Αθήνα . Ο πατέρας της, Ζήνων </a:t>
            </a:r>
            <a:r>
              <a:rPr lang="el-GR" sz="2000" dirty="0" err="1" smtClean="0"/>
              <a:t>Ζέης</a:t>
            </a:r>
            <a:r>
              <a:rPr lang="el-GR" sz="2000" dirty="0" smtClean="0"/>
              <a:t>, ήταν τραπεζικός υπάλληλος, μεγαλωμένος στην Κρήτη, αλλά με καταγωγή από την Άνδρο και η μητέρα της, Έλλη, ήταν από τη Σάμο και είχε περάσει τα παιδικά της χρόνια στη Σμύρνη. </a:t>
            </a:r>
          </a:p>
          <a:p>
            <a:r>
              <a:rPr lang="el-GR" sz="2000" dirty="0" smtClean="0"/>
              <a:t>Η </a:t>
            </a:r>
            <a:r>
              <a:rPr lang="el-GR" sz="2000" dirty="0" err="1" smtClean="0"/>
              <a:t>Άλκη</a:t>
            </a:r>
            <a:r>
              <a:rPr lang="el-GR" sz="2000" dirty="0" smtClean="0"/>
              <a:t> </a:t>
            </a:r>
            <a:r>
              <a:rPr lang="el-GR" sz="2000" dirty="0" err="1" smtClean="0"/>
              <a:t>Ζέη</a:t>
            </a:r>
            <a:r>
              <a:rPr lang="el-GR" sz="2000" dirty="0" smtClean="0"/>
              <a:t> έζησε ως παιδί στη Σάμο, μαζί με τη μεγαλύτερή της αδελφή, ενώ η μητέρα της ανάρρωνε από φυματίωση σε σανατόριο στην Πάρνηθα.</a:t>
            </a:r>
            <a:endParaRPr lang="el-GR" sz="2000" baseline="30000" dirty="0" smtClean="0"/>
          </a:p>
          <a:p>
            <a:r>
              <a:rPr lang="el-GR" sz="2000" dirty="0" smtClean="0"/>
              <a:t>Το 1937, φοίτησε αρχικά στην ιδιωτική Ιόνιο Σχολή, όπου γνώρισε τη φίλη της και μετέπειτα συγγραφέα Ζωρζ  </a:t>
            </a:r>
            <a:r>
              <a:rPr lang="el-GR" sz="2000" dirty="0" err="1" smtClean="0"/>
              <a:t>Σαρή</a:t>
            </a:r>
            <a:r>
              <a:rPr lang="el-GR" sz="2000" dirty="0" smtClean="0"/>
              <a:t>, αλλά τα τελευταία τρία χρόνια του γυμνασίου πήγε στην επίσης ιδιωτική Σχολή Αηδονοπούλου.</a:t>
            </a:r>
          </a:p>
          <a:p>
            <a:endParaRPr lang="el-GR" sz="2000" dirty="0" smtClean="0"/>
          </a:p>
          <a:p>
            <a:endParaRPr lang="el-GR" sz="2000" dirty="0" smtClean="0"/>
          </a:p>
          <a:p>
            <a:endParaRPr lang="el-GR" sz="2000" dirty="0" smtClean="0"/>
          </a:p>
          <a:p>
            <a:endParaRPr lang="el-GR" sz="2000" dirty="0" smtClean="0"/>
          </a:p>
          <a:p>
            <a:endParaRPr lang="el-GR" sz="2000" dirty="0" smtClean="0"/>
          </a:p>
          <a:p>
            <a:endParaRPr lang="el-GR" sz="2000" dirty="0" smtClean="0"/>
          </a:p>
          <a:p>
            <a:endParaRPr lang="el-GR" sz="2000" dirty="0" smtClean="0"/>
          </a:p>
        </p:txBody>
      </p:sp>
    </p:spTree>
  </p:cSld>
  <p:clrMapOvr>
    <a:masterClrMapping/>
  </p:clrMapOvr>
  <p:transition>
    <p:cover dir="ld"/>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ΑΛΚΗ ΖΕΗ</a:t>
            </a:r>
            <a:endParaRPr lang="el-GR" dirty="0"/>
          </a:p>
        </p:txBody>
      </p:sp>
      <p:sp>
        <p:nvSpPr>
          <p:cNvPr id="3" name="2 - Θέση περιεχομένου"/>
          <p:cNvSpPr>
            <a:spLocks noGrp="1"/>
          </p:cNvSpPr>
          <p:nvPr>
            <p:ph sz="quarter" idx="1"/>
          </p:nvPr>
        </p:nvSpPr>
        <p:spPr/>
        <p:txBody>
          <a:bodyPr>
            <a:noAutofit/>
          </a:bodyPr>
          <a:lstStyle/>
          <a:p>
            <a:pPr>
              <a:buFont typeface="Wingdings" pitchFamily="2" charset="2"/>
              <a:buChar char="Ø"/>
            </a:pPr>
            <a:r>
              <a:rPr lang="en-US" sz="2400" dirty="0" smtClean="0"/>
              <a:t>T</a:t>
            </a:r>
            <a:r>
              <a:rPr lang="el-GR" sz="2400" dirty="0" smtClean="0"/>
              <a:t>ο 1971 ενώ ήταν εξόριστη στο Παρίσι έγραψε τον </a:t>
            </a:r>
            <a:r>
              <a:rPr lang="el-GR" sz="2400" i="1" dirty="0" smtClean="0"/>
              <a:t>Μεγάλο περίπατο του Πέτρου</a:t>
            </a:r>
            <a:r>
              <a:rPr lang="el-GR" sz="2400" dirty="0" smtClean="0"/>
              <a:t>, αυτή τη φορά με θέμα την Κατοχή και την απελευθέρωση. Το σημαντικό στα ιστορικά της μυθιστορήματα είναι ότι δεν αποτελούν μια απλή καταγραφή ιστορικών γεγονότων αλλά είναι ζυμωμένα με τα αυτοβιογραφικά βιώματα των ηρώων της.</a:t>
            </a:r>
          </a:p>
          <a:p>
            <a:r>
              <a:rPr lang="el-GR" sz="1600" dirty="0" smtClean="0"/>
              <a:t>Με </a:t>
            </a:r>
            <a:r>
              <a:rPr lang="el-GR" sz="1600" dirty="0" smtClean="0"/>
              <a:t>μολύβι </a:t>
            </a:r>
            <a:r>
              <a:rPr lang="el-GR" sz="1600" dirty="0" err="1" smtClean="0"/>
              <a:t>φάμπερ</a:t>
            </a:r>
            <a:r>
              <a:rPr lang="el-GR" sz="1600" dirty="0" smtClean="0"/>
              <a:t> νούμερο δύο</a:t>
            </a:r>
            <a:endParaRPr lang="en-US" sz="1600" dirty="0" smtClean="0"/>
          </a:p>
          <a:p>
            <a:endParaRPr lang="el-GR" sz="1600" dirty="0" smtClean="0"/>
          </a:p>
          <a:p>
            <a:pPr lvl="8"/>
            <a:r>
              <a:rPr lang="el-GR" sz="300" i="1" dirty="0" err="1" smtClean="0"/>
              <a:t>Σπανιόλικα</a:t>
            </a:r>
            <a:r>
              <a:rPr lang="el-GR" sz="300" i="1" dirty="0" smtClean="0"/>
              <a:t> Παπούτσια</a:t>
            </a:r>
            <a:r>
              <a:rPr lang="el-GR" sz="300" dirty="0" smtClean="0"/>
              <a:t> διήγημα (1994)</a:t>
            </a:r>
          </a:p>
          <a:p>
            <a:pPr>
              <a:buFont typeface="Wingdings" pitchFamily="2" charset="2"/>
              <a:buChar char="Ø"/>
            </a:pPr>
            <a:endParaRPr lang="el-GR" sz="1600" dirty="0"/>
          </a:p>
        </p:txBody>
      </p:sp>
    </p:spTree>
  </p:cSld>
  <p:clrMapOvr>
    <a:masterClrMapping/>
  </p:clrMapOvr>
  <p:transition>
    <p:blinds/>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z="3600" dirty="0" smtClean="0"/>
              <a:t>Άλλα έργα της</a:t>
            </a:r>
            <a:endParaRPr lang="el-GR" dirty="0"/>
          </a:p>
        </p:txBody>
      </p:sp>
      <p:sp>
        <p:nvSpPr>
          <p:cNvPr id="3" name="2 - Θέση περιεχομένου"/>
          <p:cNvSpPr>
            <a:spLocks noGrp="1"/>
          </p:cNvSpPr>
          <p:nvPr>
            <p:ph sz="quarter" idx="1"/>
          </p:nvPr>
        </p:nvSpPr>
        <p:spPr/>
        <p:txBody>
          <a:bodyPr>
            <a:normAutofit fontScale="92500" lnSpcReduction="10000"/>
          </a:bodyPr>
          <a:lstStyle/>
          <a:p>
            <a:r>
              <a:rPr lang="el-GR" sz="2400" i="1" dirty="0" smtClean="0"/>
              <a:t>Το καπλάνι της βιτρίνας</a:t>
            </a:r>
            <a:endParaRPr lang="el-GR" sz="2400" dirty="0" smtClean="0"/>
          </a:p>
          <a:p>
            <a:r>
              <a:rPr lang="el-GR" sz="2400" i="1" dirty="0" smtClean="0"/>
              <a:t>Κοντά στις ράγες</a:t>
            </a:r>
            <a:r>
              <a:rPr lang="el-GR" sz="2400" dirty="0" smtClean="0"/>
              <a:t> </a:t>
            </a:r>
          </a:p>
          <a:p>
            <a:r>
              <a:rPr lang="el-GR" sz="2400" i="1" dirty="0" err="1" smtClean="0"/>
              <a:t>Αρβυλάκια</a:t>
            </a:r>
            <a:r>
              <a:rPr lang="el-GR" sz="2400" i="1" dirty="0" smtClean="0"/>
              <a:t> και γόβες</a:t>
            </a:r>
            <a:r>
              <a:rPr lang="el-GR" sz="2400" dirty="0" smtClean="0"/>
              <a:t> </a:t>
            </a:r>
          </a:p>
          <a:p>
            <a:r>
              <a:rPr lang="el-GR" sz="2400" i="1" dirty="0" smtClean="0"/>
              <a:t>Ο θείος Πλάτων</a:t>
            </a:r>
            <a:r>
              <a:rPr lang="el-GR" sz="2400" dirty="0" smtClean="0"/>
              <a:t> </a:t>
            </a:r>
          </a:p>
          <a:p>
            <a:r>
              <a:rPr lang="el-GR" sz="2400" i="1" dirty="0" smtClean="0"/>
              <a:t>Κοντά στις ράγες</a:t>
            </a:r>
            <a:r>
              <a:rPr lang="el-GR" sz="2400" dirty="0" smtClean="0"/>
              <a:t> </a:t>
            </a:r>
            <a:endParaRPr lang="en-US" sz="2400" dirty="0" smtClean="0"/>
          </a:p>
          <a:p>
            <a:r>
              <a:rPr lang="el-GR" sz="2400" dirty="0" smtClean="0"/>
              <a:t> </a:t>
            </a:r>
            <a:r>
              <a:rPr lang="el-GR" sz="2400" i="1" dirty="0" smtClean="0"/>
              <a:t>Μια Κυριακή του Απρίλη</a:t>
            </a:r>
            <a:r>
              <a:rPr lang="el-GR" sz="2400" dirty="0" smtClean="0"/>
              <a:t> </a:t>
            </a:r>
          </a:p>
          <a:p>
            <a:r>
              <a:rPr lang="el-GR" sz="2400" i="1" dirty="0" smtClean="0"/>
              <a:t>Τα παπούτσια του Αννίβα</a:t>
            </a:r>
            <a:r>
              <a:rPr lang="el-GR" sz="2400" dirty="0" smtClean="0"/>
              <a:t> </a:t>
            </a:r>
          </a:p>
          <a:p>
            <a:r>
              <a:rPr lang="el-GR" sz="2400" i="1" dirty="0" smtClean="0"/>
              <a:t>Η αρραβωνιαστικιά του Αχιλλέα </a:t>
            </a:r>
            <a:endParaRPr lang="el-GR" sz="2400" dirty="0" smtClean="0"/>
          </a:p>
          <a:p>
            <a:r>
              <a:rPr lang="el-GR" sz="2400" i="1" dirty="0" smtClean="0"/>
              <a:t>Η μωβ ομπρέλα</a:t>
            </a:r>
            <a:r>
              <a:rPr lang="el-GR" sz="2400" dirty="0" smtClean="0"/>
              <a:t> </a:t>
            </a:r>
          </a:p>
          <a:p>
            <a:r>
              <a:rPr lang="el-GR" sz="2400" i="1" dirty="0" smtClean="0"/>
              <a:t>Η Αλίκη στη χώρα των μαρμάρων</a:t>
            </a:r>
            <a:r>
              <a:rPr lang="el-GR" sz="2400" dirty="0" smtClean="0"/>
              <a:t> </a:t>
            </a:r>
          </a:p>
          <a:p>
            <a:r>
              <a:rPr lang="el-GR" sz="2400" i="1" dirty="0" smtClean="0"/>
              <a:t>Ό Ψεύτης Παππούς</a:t>
            </a:r>
            <a:r>
              <a:rPr lang="el-GR" sz="2400" dirty="0" smtClean="0"/>
              <a:t> </a:t>
            </a:r>
          </a:p>
          <a:p>
            <a:r>
              <a:rPr lang="el-GR" sz="2400" i="1" dirty="0" err="1" smtClean="0"/>
              <a:t>Ματίας</a:t>
            </a:r>
            <a:r>
              <a:rPr lang="el-GR" sz="2400" dirty="0" smtClean="0"/>
              <a:t> </a:t>
            </a:r>
          </a:p>
          <a:p>
            <a:endParaRPr lang="el-GR" dirty="0"/>
          </a:p>
        </p:txBody>
      </p:sp>
    </p:spTree>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Δημοτικός">
  <a:themeElements>
    <a:clrScheme name="Δημοτικός">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Δημοτικός">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Δημοτικός">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Civic</Template>
  <TotalTime>163</TotalTime>
  <Words>430</Words>
  <Application>Microsoft Office PowerPoint</Application>
  <PresentationFormat>Προβολή στην οθόνη (4:3)</PresentationFormat>
  <Paragraphs>56</Paragraphs>
  <Slides>10</Slides>
  <Notes>0</Notes>
  <HiddenSlides>0</HiddenSlides>
  <MMClips>0</MMClips>
  <ScaleCrop>false</ScaleCrop>
  <HeadingPairs>
    <vt:vector size="4" baseType="variant">
      <vt:variant>
        <vt:lpstr>Θέμα</vt:lpstr>
      </vt:variant>
      <vt:variant>
        <vt:i4>1</vt:i4>
      </vt:variant>
      <vt:variant>
        <vt:lpstr>Τίτλοι διαφανειών</vt:lpstr>
      </vt:variant>
      <vt:variant>
        <vt:i4>10</vt:i4>
      </vt:variant>
    </vt:vector>
  </HeadingPairs>
  <TitlesOfParts>
    <vt:vector size="11" baseType="lpstr">
      <vt:lpstr>Δημοτικός</vt:lpstr>
      <vt:lpstr>Ο ΜΕΓΑΛΟΣ ΠΕΡΙΠΑΤΟΣ ΤΟΥ ΠΕΤΡΟΥ</vt:lpstr>
      <vt:lpstr>ΠΕΡΙΛΗΨΗ ΒΙΒΛΙΟΥ</vt:lpstr>
      <vt:lpstr>ΠΡΩΤΑΓΟΝΙΣΤΕΣ ΤΟΥ ΒΙΒΛΙΟΥ</vt:lpstr>
      <vt:lpstr>Η ΓΝΩΜΗ ΜΟΥ ΓΙΑ ΤΟ ΒΙΒΛΙΟ</vt:lpstr>
      <vt:lpstr>Διαφάνεια 5</vt:lpstr>
      <vt:lpstr>ΑΛΚΗ ΖΕΗ</vt:lpstr>
      <vt:lpstr>ΑΛΚΗ ΖΕΗ</vt:lpstr>
      <vt:lpstr>ΑΛΚΗ ΖΕΗ</vt:lpstr>
      <vt:lpstr>Άλλα έργα της</vt:lpstr>
      <vt:lpstr>Διαφάνεια 10</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Ο ΜΕΓΑΛΟΣ ΠΕΡΙΠΑΤΟΣ ΤΟΥ ΠΕΤΡΟΥ</dc:title>
  <dc:creator>marip</dc:creator>
  <cp:lastModifiedBy>Windows User</cp:lastModifiedBy>
  <cp:revision>22</cp:revision>
  <dcterms:created xsi:type="dcterms:W3CDTF">2019-01-03T11:35:31Z</dcterms:created>
  <dcterms:modified xsi:type="dcterms:W3CDTF">2019-01-08T06:57:09Z</dcterms:modified>
</cp:coreProperties>
</file>