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4"/>
  </p:notesMasterIdLst>
  <p:sldIdLst>
    <p:sldId id="258" r:id="rId2"/>
    <p:sldId id="263" r:id="rId3"/>
    <p:sldId id="259" r:id="rId4"/>
    <p:sldId id="256" r:id="rId5"/>
    <p:sldId id="264" r:id="rId6"/>
    <p:sldId id="257" r:id="rId7"/>
    <p:sldId id="261" r:id="rId8"/>
    <p:sldId id="262" r:id="rId9"/>
    <p:sldId id="265" r:id="rId10"/>
    <p:sldId id="266" r:id="rId11"/>
    <p:sldId id="269" r:id="rId12"/>
    <p:sldId id="268" r:id="rId13"/>
  </p:sldIdLst>
  <p:sldSz cx="9144000" cy="6858000" type="screen4x3"/>
  <p:notesSz cx="6858000" cy="9144000"/>
  <p:custShowLst>
    <p:custShow name="Προσαρμοσμένη προβολή 1" id="0">
      <p:sldLst>
        <p:sld r:id="rId2"/>
      </p:sldLst>
    </p:custShow>
  </p:custShow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291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0FEA4-2F70-4369-B9EC-5E7C034EB450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50E6D-F923-423B-849C-DC82DBB58CC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Τίτλος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6" name="1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73F8-01EA-4B7B-AE82-3F6835C8D0FC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7BBFFEF-1D26-4318-9F74-866EAB9D133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73F8-01EA-4B7B-AE82-3F6835C8D0FC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BFFEF-1D26-4318-9F74-866EAB9D133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73F8-01EA-4B7B-AE82-3F6835C8D0FC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BFFEF-1D26-4318-9F74-866EAB9D133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7" name="26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73F8-01EA-4B7B-AE82-3F6835C8D0FC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7BBFFEF-1D26-4318-9F74-866EAB9D133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73F8-01EA-4B7B-AE82-3F6835C8D0FC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BFFEF-1D26-4318-9F74-866EAB9D133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73F8-01EA-4B7B-AE82-3F6835C8D0FC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BFFEF-1D26-4318-9F74-866EAB9D133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Τίτλος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5" name="24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8" name="27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73F8-01EA-4B7B-AE82-3F6835C8D0FC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7BBFFEF-1D26-4318-9F74-866EAB9D133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73F8-01EA-4B7B-AE82-3F6835C8D0FC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BFFEF-1D26-4318-9F74-866EAB9D133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73F8-01EA-4B7B-AE82-3F6835C8D0FC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24" name="2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BFFEF-1D26-4318-9F74-866EAB9D133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73F8-01EA-4B7B-AE82-3F6835C8D0FC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29" name="2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BFFEF-1D26-4318-9F74-866EAB9D133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Θέση εικόνας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73F8-01EA-4B7B-AE82-3F6835C8D0FC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BBFFEF-1D26-4318-9F74-866EAB9D133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Θέση κειμένου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F6F73F8-01EA-4B7B-AE82-3F6835C8D0FC}" type="datetimeFigureOut">
              <a:rPr lang="el-GR" smtClean="0"/>
              <a:pPr/>
              <a:t>9/2/2019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7BBFFEF-1D26-4318-9F74-866EAB9D133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τίτλου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chemeClr val="accent2">
                    <a:lumMod val="75000"/>
                  </a:schemeClr>
                </a:solidFill>
              </a:rPr>
              <a:t>ΡΑΔΙΟΦΩΝΟ</a:t>
            </a:r>
            <a:endParaRPr lang="el-G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3 - Θέση περιεχομένου" descr="ραδιο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03341" y="1554163"/>
            <a:ext cx="5289718" cy="4525962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- Εικόνα" descr="756248_220x2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4149080"/>
            <a:ext cx="2095500" cy="2095500"/>
          </a:xfrm>
          <a:prstGeom prst="rect">
            <a:avLst/>
          </a:prstGeom>
        </p:spPr>
      </p:pic>
      <p:sp>
        <p:nvSpPr>
          <p:cNvPr id="4" name="3 - Ορθογώνιο"/>
          <p:cNvSpPr/>
          <p:nvPr/>
        </p:nvSpPr>
        <p:spPr>
          <a:xfrm>
            <a:off x="683568" y="620688"/>
            <a:ext cx="796039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3200" dirty="0" smtClean="0"/>
              <a:t>Τη δεκαετία του ́80 η σμίκρυνση των ηλεκτρονικών εξαρτημάτων δίνει την δυνατότητα στους σχεδιαστές να παρουσιάσουν το πρώτο ραδιόφωνο τσέπης σε μέγεθος πιστωτικής κάρτας.</a:t>
            </a:r>
          </a:p>
          <a:p>
            <a:pPr algn="just"/>
            <a:endParaRPr lang="el-GR" sz="3200" dirty="0" smtClean="0"/>
          </a:p>
          <a:p>
            <a:pPr algn="just"/>
            <a:endParaRPr lang="el-GR" sz="3200" dirty="0" smtClean="0"/>
          </a:p>
          <a:p>
            <a:pPr algn="just"/>
            <a:endParaRPr lang="el-GR" sz="3200" dirty="0" smtClean="0"/>
          </a:p>
          <a:p>
            <a:pPr algn="just"/>
            <a:endParaRPr lang="el-GR" sz="3200" dirty="0" smtClean="0"/>
          </a:p>
          <a:p>
            <a:pPr algn="just"/>
            <a:endParaRPr lang="el-GR" sz="3200" dirty="0" smtClean="0"/>
          </a:p>
          <a:p>
            <a:pPr algn="just"/>
            <a:endParaRPr lang="el-GR" sz="3200" dirty="0" smtClean="0"/>
          </a:p>
          <a:p>
            <a:pPr algn="just"/>
            <a:r>
              <a:rPr lang="el-GR" sz="3200" dirty="0" smtClean="0"/>
              <a:t>					    </a:t>
            </a:r>
            <a:r>
              <a:rPr lang="el-GR" sz="3200" dirty="0" smtClean="0"/>
              <a:t> </a:t>
            </a:r>
            <a:r>
              <a:rPr lang="el-GR" sz="1600" dirty="0" smtClean="0"/>
              <a:t>Ψηφιακό ραδιόφωνο</a:t>
            </a:r>
          </a:p>
        </p:txBody>
      </p:sp>
      <p:pic>
        <p:nvPicPr>
          <p:cNvPr id="5" name="4 - Εικόνα" descr="αναλογικο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3573016"/>
            <a:ext cx="3356992" cy="2708920"/>
          </a:xfrm>
          <a:prstGeom prst="rect">
            <a:avLst/>
          </a:prstGeom>
        </p:spPr>
      </p:pic>
      <p:sp>
        <p:nvSpPr>
          <p:cNvPr id="6" name="5 - TextBox"/>
          <p:cNvSpPr txBox="1"/>
          <p:nvPr/>
        </p:nvSpPr>
        <p:spPr>
          <a:xfrm>
            <a:off x="1475656" y="6309320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Αναλογικό ραδιόφωνο</a:t>
            </a:r>
            <a:endParaRPr lang="el-G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556792"/>
            <a:ext cx="8507288" cy="3853408"/>
          </a:xfrm>
        </p:spPr>
        <p:txBody>
          <a:bodyPr>
            <a:noAutofit/>
          </a:bodyPr>
          <a:lstStyle/>
          <a:p>
            <a:pPr algn="just"/>
            <a:r>
              <a:rPr lang="el-GR" sz="3200" dirty="0" smtClean="0">
                <a:solidFill>
                  <a:schemeClr val="tx1"/>
                </a:solidFill>
              </a:rPr>
              <a:t>Η ανάπτυξη της ψηφιακής τεχνολογίας έχει οδηγήσει σε μεγάλη εξάπλωση του ραδιοφώνου. Υπάρχει πλέον παντού: στο αυτοκίνητο ,  στο κινητό , στην τηλεόραση , στο διαδίκτυο, στο MP3 κ.α.</a:t>
            </a:r>
          </a:p>
        </p:txBody>
      </p:sp>
      <p:pic>
        <p:nvPicPr>
          <p:cNvPr id="7" name="6 - Εικόνα" descr="μπ3.jpg"/>
          <p:cNvPicPr>
            <a:picLocks noChangeAspect="1"/>
          </p:cNvPicPr>
          <p:nvPr/>
        </p:nvPicPr>
        <p:blipFill>
          <a:blip r:embed="rId2" cstate="print"/>
          <a:srcRect l="2001" t="3983" r="70307" b="43426"/>
          <a:stretch>
            <a:fillRect/>
          </a:stretch>
        </p:blipFill>
        <p:spPr>
          <a:xfrm>
            <a:off x="6444208" y="4005064"/>
            <a:ext cx="2160240" cy="2304256"/>
          </a:xfrm>
          <a:prstGeom prst="rect">
            <a:avLst/>
          </a:prstGeom>
          <a:gradFill>
            <a:gsLst>
              <a:gs pos="0">
                <a:schemeClr val="tx1">
                  <a:lumMod val="8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763688" y="1772816"/>
            <a:ext cx="6048672" cy="3637384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l-GR" dirty="0" smtClean="0"/>
              <a:t>Ευχαριστώ για την προσοχή σας!</a:t>
            </a:r>
          </a:p>
          <a:p>
            <a:pPr algn="ctr"/>
            <a:endParaRPr lang="el-GR" dirty="0" smtClean="0"/>
          </a:p>
          <a:p>
            <a:pPr algn="ctr">
              <a:buNone/>
            </a:pPr>
            <a:endParaRPr lang="el-GR" dirty="0" smtClean="0"/>
          </a:p>
          <a:p>
            <a:pPr algn="ctr">
              <a:buNone/>
            </a:pPr>
            <a:r>
              <a:rPr lang="el-GR" dirty="0" smtClean="0"/>
              <a:t>Διονυσία </a:t>
            </a:r>
            <a:r>
              <a:rPr lang="el-GR" dirty="0" err="1" smtClean="0"/>
              <a:t>Κιντ</a:t>
            </a:r>
            <a:r>
              <a:rPr lang="el-GR" dirty="0" smtClean="0"/>
              <a:t>.</a:t>
            </a:r>
          </a:p>
          <a:p>
            <a:pPr algn="ctr">
              <a:buNone/>
            </a:pPr>
            <a:r>
              <a:rPr lang="el-GR" dirty="0" smtClean="0"/>
              <a:t>Τάξη Στ`</a:t>
            </a:r>
          </a:p>
          <a:p>
            <a:pPr algn="ctr">
              <a:buNone/>
            </a:pPr>
            <a:r>
              <a:rPr lang="el-GR" dirty="0" smtClean="0"/>
              <a:t>Σχ. </a:t>
            </a:r>
            <a:r>
              <a:rPr lang="el-GR" smtClean="0"/>
              <a:t>Έτος: 2018-19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l-GR" dirty="0" smtClean="0"/>
              <a:t>   </a:t>
            </a:r>
            <a:r>
              <a:rPr lang="el-GR" dirty="0" err="1" smtClean="0"/>
              <a:t>To</a:t>
            </a:r>
            <a:r>
              <a:rPr lang="el-GR" dirty="0" smtClean="0"/>
              <a:t> </a:t>
            </a:r>
            <a:r>
              <a:rPr lang="el-GR" b="1" dirty="0" smtClean="0"/>
              <a:t>ραδιόφωνο</a:t>
            </a:r>
            <a:r>
              <a:rPr lang="el-GR" dirty="0" smtClean="0"/>
              <a:t> είναι η συσκευή που λειτουργεί ως «</a:t>
            </a:r>
            <a:r>
              <a:rPr lang="el-GR" dirty="0" err="1" smtClean="0"/>
              <a:t>ραδιοδέκτης</a:t>
            </a:r>
            <a:r>
              <a:rPr lang="el-GR" dirty="0" smtClean="0"/>
              <a:t> (κεραία) - μετατροπέας (ηχείο)» όπου λαμβάνοντας τις ραδιοφωνικές εκπομπές των ραδιοφωνικών σταθμών από την κεραία τις μετατρέπει σε ήχο με το ηχείο.</a:t>
            </a:r>
            <a:endParaRPr lang="el-G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l-GR" dirty="0" smtClean="0"/>
              <a:t>   Το 1873 ο Μάξγουελ προτείνει την θεωρία του ηλεκτρομαγνητισμού, σύμφωνα με την οποία ένα ηλεκτρομαγνητικό κύμα μπορεί να μεταδοθεί χωρίς να μεσολαβεί κάποιο φυσικό μέσο.</a:t>
            </a:r>
          </a:p>
          <a:p>
            <a:pPr algn="just">
              <a:buNone/>
            </a:pPr>
            <a:r>
              <a:rPr lang="el-GR" dirty="0" smtClean="0"/>
              <a:t>   Το 1883 ο Χερτς επαλήθευσε τη  θεωρία του Μάξγουελ για τον ηλεκτρομαγνητισμό και ανακάλυψε τα ραδιοκύματα.</a:t>
            </a:r>
          </a:p>
          <a:p>
            <a:endParaRPr lang="el-GR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markoni.JPG"/>
          <p:cNvPicPr>
            <a:picLocks noChangeAspect="1"/>
          </p:cNvPicPr>
          <p:nvPr/>
        </p:nvPicPr>
        <p:blipFill>
          <a:blip r:embed="rId2" cstate="print"/>
          <a:srcRect t="3000" r="291" b="12988"/>
          <a:stretch>
            <a:fillRect/>
          </a:stretch>
        </p:blipFill>
        <p:spPr>
          <a:xfrm>
            <a:off x="6215074" y="4613216"/>
            <a:ext cx="2120244" cy="1840119"/>
          </a:xfrm>
          <a:prstGeom prst="rect">
            <a:avLst/>
          </a:prstGeom>
        </p:spPr>
      </p:pic>
      <p:sp>
        <p:nvSpPr>
          <p:cNvPr id="5" name="4 - Ορθογώνιο"/>
          <p:cNvSpPr/>
          <p:nvPr/>
        </p:nvSpPr>
        <p:spPr>
          <a:xfrm>
            <a:off x="500034" y="428604"/>
            <a:ext cx="741682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3200" dirty="0" smtClean="0"/>
              <a:t>To 1895 o </a:t>
            </a:r>
            <a:r>
              <a:rPr lang="el-GR" sz="3200" dirty="0" err="1" smtClean="0"/>
              <a:t>Γκουλιέλμο</a:t>
            </a:r>
            <a:r>
              <a:rPr lang="el-GR" sz="3200" dirty="0" smtClean="0"/>
              <a:t> </a:t>
            </a:r>
            <a:r>
              <a:rPr lang="el-GR" sz="3200" dirty="0" err="1" smtClean="0"/>
              <a:t>Μαρκόνι</a:t>
            </a:r>
            <a:r>
              <a:rPr lang="el-GR" sz="3200" dirty="0" smtClean="0"/>
              <a:t> επαληθεύει τα πειράματα του Χερτς και καταφέρνει να στείλει ασύρματο σήμα σε απόσταση </a:t>
            </a:r>
            <a:r>
              <a:rPr lang="el-GR" sz="3200" dirty="0" smtClean="0"/>
              <a:t>3 </a:t>
            </a:r>
            <a:r>
              <a:rPr lang="el-GR" sz="3200" dirty="0" err="1" smtClean="0"/>
              <a:t>km</a:t>
            </a:r>
            <a:r>
              <a:rPr lang="el-GR" sz="3200" dirty="0" smtClean="0"/>
              <a:t>. Με τη συσκευή ιδρύει την εταιρεία </a:t>
            </a:r>
            <a:r>
              <a:rPr lang="el-GR" sz="3200" dirty="0" smtClean="0"/>
              <a:t>«</a:t>
            </a:r>
            <a:r>
              <a:rPr lang="el-GR" sz="3200" dirty="0" err="1" smtClean="0"/>
              <a:t>Marconi</a:t>
            </a:r>
            <a:r>
              <a:rPr lang="el-GR" sz="3200" dirty="0" smtClean="0"/>
              <a:t> </a:t>
            </a:r>
            <a:r>
              <a:rPr lang="el-GR" sz="3200" dirty="0" err="1" smtClean="0"/>
              <a:t>Wireless</a:t>
            </a:r>
            <a:r>
              <a:rPr lang="el-GR" sz="3200" dirty="0" smtClean="0"/>
              <a:t> </a:t>
            </a:r>
            <a:r>
              <a:rPr lang="el-GR" sz="3200" dirty="0" err="1" smtClean="0"/>
              <a:t>telegraph</a:t>
            </a:r>
            <a:r>
              <a:rPr lang="el-GR" sz="3200" dirty="0" smtClean="0"/>
              <a:t>»</a:t>
            </a:r>
            <a:r>
              <a:rPr lang="el-GR" sz="3200" dirty="0" smtClean="0"/>
              <a:t>, </a:t>
            </a:r>
            <a:r>
              <a:rPr lang="el-GR" sz="3200" dirty="0" smtClean="0"/>
              <a:t>η οποία προσφέρει υπηρεσίες στη ναυσιπλοΐα. Τα ραδιοκύματά του δεν μετέδιδαν φωνή αλλά σήματα Μορς.</a:t>
            </a:r>
            <a:endParaRPr lang="el-GR" sz="3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l-GR" dirty="0" smtClean="0"/>
              <a:t>   Καθοριστική ήταν η συμβολή του Ρώσου Α. Σ. </a:t>
            </a:r>
            <a:r>
              <a:rPr lang="el-GR" dirty="0" err="1" smtClean="0"/>
              <a:t>Ποπόφ</a:t>
            </a:r>
            <a:r>
              <a:rPr lang="el-GR" dirty="0" smtClean="0"/>
              <a:t>, ο οποίος, το 1895, εφηύρε πλήρη διάταξη λήψεως των ηλεκτρομαγνητικών κυμάτων, τα οποία παράγονται κατά τις ατμοσφαιρικές  διαταραχές.</a:t>
            </a:r>
            <a:endParaRPr lang="el-G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899592" y="1124744"/>
            <a:ext cx="72728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3200" dirty="0" smtClean="0"/>
              <a:t>Τα Χριστούγεννα του 1906 στην Νέα Υόρκη ο </a:t>
            </a:r>
            <a:r>
              <a:rPr lang="el-GR" sz="3200" dirty="0" err="1" smtClean="0"/>
              <a:t>Φέσεντεν</a:t>
            </a:r>
            <a:r>
              <a:rPr lang="el-GR" sz="3200" dirty="0" smtClean="0"/>
              <a:t> μετέδωσε για πρώτη φορά φωνή και μουσική μέσω ραδιοκυμάτων. Αργότερα ο ντε Φορέ έφτιαξε την ηλεκτρονική λυχνία, η οποία ήταν η μόνη «μορφή» ραδιοφώνου για τα επόμενα  50 χρόνια.</a:t>
            </a:r>
          </a:p>
        </p:txBody>
      </p:sp>
      <p:pic>
        <p:nvPicPr>
          <p:cNvPr id="4" name="3 - Εικόνα" descr="λυχνια.jpg"/>
          <p:cNvPicPr>
            <a:picLocks noChangeAspect="1"/>
          </p:cNvPicPr>
          <p:nvPr/>
        </p:nvPicPr>
        <p:blipFill>
          <a:blip r:embed="rId2" cstate="print"/>
          <a:srcRect l="8635" t="2388" r="41444" b="42271"/>
          <a:stretch>
            <a:fillRect/>
          </a:stretch>
        </p:blipFill>
        <p:spPr>
          <a:xfrm>
            <a:off x="5143504" y="4767448"/>
            <a:ext cx="3357554" cy="2090552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611560" y="764705"/>
            <a:ext cx="66967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l-GR" sz="3200" dirty="0" smtClean="0"/>
          </a:p>
          <a:p>
            <a:pPr algn="just"/>
            <a:r>
              <a:rPr lang="el-GR" sz="3200" dirty="0" smtClean="0"/>
              <a:t>Μέχρι τον Α</a:t>
            </a:r>
            <a:r>
              <a:rPr lang="el-GR" sz="3200" dirty="0" smtClean="0"/>
              <a:t>΄ Παγκόσμιο </a:t>
            </a:r>
            <a:r>
              <a:rPr lang="el-GR" sz="3200" dirty="0" smtClean="0"/>
              <a:t>Πόλεμο το ραδιόφωνο δεν ήταν διαδεδομένο.</a:t>
            </a:r>
          </a:p>
          <a:p>
            <a:r>
              <a:rPr lang="el-GR" sz="3200" dirty="0" smtClean="0"/>
              <a:t>Στις 20 Νοεμβρίου 1920 λειτούργησε ο πρώτος ραδιοφωνικός σταθμός, ο K.D.K.A., που λειτουργεί ακόμη και σήμερα.</a:t>
            </a:r>
          </a:p>
        </p:txBody>
      </p:sp>
      <p:pic>
        <p:nvPicPr>
          <p:cNvPr id="3" name="2 - Εικόνα" descr="images1.jpg"/>
          <p:cNvPicPr>
            <a:picLocks noChangeAspect="1"/>
          </p:cNvPicPr>
          <p:nvPr/>
        </p:nvPicPr>
        <p:blipFill>
          <a:blip r:embed="rId2" cstate="print"/>
          <a:srcRect t="10496"/>
          <a:stretch>
            <a:fillRect/>
          </a:stretch>
        </p:blipFill>
        <p:spPr>
          <a:xfrm>
            <a:off x="5759624" y="4401943"/>
            <a:ext cx="3384376" cy="2456057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611560" y="1052736"/>
            <a:ext cx="748883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3200" dirty="0" smtClean="0"/>
              <a:t>Το 1926 εμφανίζεται στην αγορά ραδιοφωνικός δέκτης αρκετά εύχρηστος, ποιοτικός και φθηνός. Η εδραίωση του ραδιοφώνου έρχεται μετά το 1930. Σε αυτή την περίοδο δημιουργείται το καλά οργανωμένο δίκτυο σταθμών στην Αμερική στην Ευρώπη. </a:t>
            </a:r>
          </a:p>
        </p:txBody>
      </p:sp>
      <p:pic>
        <p:nvPicPr>
          <p:cNvPr id="3" name="2 - Εικόνα" descr="Club_holds_radio_dance_wearing_earphones_19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4129" y="4054008"/>
            <a:ext cx="2232248" cy="2466634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323528" y="1052736"/>
            <a:ext cx="777686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3200" dirty="0" smtClean="0"/>
              <a:t>Στα τέλη δεκαετίας του '70 τις λυχνίες αντικαθιστούν τα μικρά τρανζίστορ. Το ραδιόφωνο και το κασετόφωνο συνδυάζονται σε μια συσκευή.</a:t>
            </a:r>
          </a:p>
          <a:p>
            <a:pPr algn="just"/>
            <a:endParaRPr lang="el-GR" sz="3200" dirty="0" smtClean="0"/>
          </a:p>
          <a:p>
            <a:pPr algn="just"/>
            <a:endParaRPr lang="el-GR" sz="3200" dirty="0" smtClean="0"/>
          </a:p>
          <a:p>
            <a:pPr algn="just"/>
            <a:endParaRPr lang="el-GR" dirty="0"/>
          </a:p>
        </p:txBody>
      </p:sp>
      <p:pic>
        <p:nvPicPr>
          <p:cNvPr id="5" name="4 - Εικόνα" descr="τρανζιστορ.jpg"/>
          <p:cNvPicPr>
            <a:picLocks noChangeAspect="1"/>
          </p:cNvPicPr>
          <p:nvPr/>
        </p:nvPicPr>
        <p:blipFill>
          <a:blip r:embed="rId2" cstate="print"/>
          <a:srcRect l="27847" t="8421" r="20462" b="19760"/>
          <a:stretch>
            <a:fillRect/>
          </a:stretch>
        </p:blipFill>
        <p:spPr>
          <a:xfrm>
            <a:off x="4860032" y="3286124"/>
            <a:ext cx="4032448" cy="3571876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αστημικό">
  <a:themeElements>
    <a:clrScheme name="Διαστημικό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Διαστημικό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αστημικό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168</TotalTime>
  <Words>380</Words>
  <Application>Microsoft Office PowerPoint</Application>
  <PresentationFormat>Προβολή στην οθόνη (4:3)</PresentationFormat>
  <Paragraphs>29</Paragraphs>
  <Slides>12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  <vt:variant>
        <vt:lpstr>Προσαρμοσμένες προβολές</vt:lpstr>
      </vt:variant>
      <vt:variant>
        <vt:i4>1</vt:i4>
      </vt:variant>
    </vt:vector>
  </HeadingPairs>
  <TitlesOfParts>
    <vt:vector size="14" baseType="lpstr">
      <vt:lpstr>Διαστημικό</vt:lpstr>
      <vt:lpstr>ΡΑΔΙΟΦΩΝΟ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Προσαρμοσμένη προβολή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Eleni</dc:creator>
  <cp:lastModifiedBy>Windows User</cp:lastModifiedBy>
  <cp:revision>30</cp:revision>
  <dcterms:created xsi:type="dcterms:W3CDTF">2019-02-04T19:25:15Z</dcterms:created>
  <dcterms:modified xsi:type="dcterms:W3CDTF">2019-02-09T20:01:43Z</dcterms:modified>
</cp:coreProperties>
</file>