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9C4C3-7EA8-40A8-9FE2-02824F2B33B7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73AE4-FEF4-432C-9EF2-EC3E04163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C73AE4-FEF4-432C-9EF2-EC3E04163C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56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4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3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3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5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8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4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6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8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4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6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FCA37-9488-4417-906F-288A43E359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5BD7F-5D15-4561-92DB-267B10701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3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4592"/>
          </a:xfrm>
          <a:prstGeom prst="rect">
            <a:avLst/>
          </a:prstGeom>
        </p:spPr>
      </p:pic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1907704" y="181662"/>
            <a:ext cx="5688632" cy="367240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l-GR" sz="3600" kern="10" spc="0" dirty="0" smtClean="0">
                <a:ln>
                  <a:noFill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Ο Διευθυντής </a:t>
            </a:r>
          </a:p>
          <a:p>
            <a:pPr algn="ctr" rtl="0">
              <a:buNone/>
            </a:pPr>
            <a:r>
              <a:rPr lang="el-GR" sz="3600" kern="10" spc="0" dirty="0" smtClean="0">
                <a:ln>
                  <a:noFill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και ο Σύλλογος Διδασκόντων</a:t>
            </a:r>
          </a:p>
          <a:p>
            <a:pPr algn="ctr" rtl="0">
              <a:buNone/>
            </a:pPr>
            <a:r>
              <a:rPr lang="el-GR" sz="3600" kern="10" spc="0" dirty="0" smtClean="0">
                <a:ln>
                  <a:noFill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σας εύχονται</a:t>
            </a:r>
          </a:p>
          <a:p>
            <a:pPr algn="ctr" rtl="0">
              <a:buNone/>
            </a:pPr>
            <a:r>
              <a:rPr lang="el-GR" sz="3600" kern="10" spc="0" dirty="0" smtClean="0">
                <a:ln>
                  <a:noFill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Χαρούμενες γιορτές, με υγεία, </a:t>
            </a:r>
          </a:p>
          <a:p>
            <a:pPr algn="ctr" rtl="0">
              <a:buNone/>
            </a:pPr>
            <a:r>
              <a:rPr lang="el-GR" sz="3600" kern="10" spc="0" dirty="0" smtClean="0">
                <a:ln>
                  <a:noFill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Δημιουργικότητα και αισιοδοξία !!!</a:t>
            </a:r>
            <a:endParaRPr lang="en-US" sz="3600" kern="10" spc="0" dirty="0">
              <a:ln>
                <a:noFill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4572000" y="6283092"/>
            <a:ext cx="4464496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l-GR" sz="3600" kern="10" spc="0" dirty="0" smtClean="0">
                <a:ln>
                  <a:noFill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Γυμνάσιο  </a:t>
            </a:r>
            <a:r>
              <a:rPr lang="el-GR" sz="3600" kern="10" spc="0" dirty="0" err="1" smtClean="0">
                <a:ln>
                  <a:noFill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Κονταριώτισσας</a:t>
            </a:r>
            <a:endParaRPr lang="en-US" sz="3600" kern="10" spc="0" dirty="0">
              <a:ln>
                <a:noFill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41104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</Words>
  <Application>Microsoft Office PowerPoint</Application>
  <PresentationFormat>Προβολή στην οθόνη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3</cp:revision>
  <dcterms:created xsi:type="dcterms:W3CDTF">2020-12-20T12:47:38Z</dcterms:created>
  <dcterms:modified xsi:type="dcterms:W3CDTF">2020-12-20T13:04:45Z</dcterms:modified>
</cp:coreProperties>
</file>