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3" r:id="rId11"/>
    <p:sldId id="264" r:id="rId12"/>
    <p:sldId id="268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291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88A19-21B6-4C52-9C25-BAF733DAC4A2}" type="datetimeFigureOut">
              <a:rPr lang="el-GR" smtClean="0"/>
              <a:pPr/>
              <a:t>12/2/2019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4F61-2546-4BC2-BB0D-D6F26A12D8D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88A19-21B6-4C52-9C25-BAF733DAC4A2}" type="datetimeFigureOut">
              <a:rPr lang="el-GR" smtClean="0"/>
              <a:pPr/>
              <a:t>12/2/2019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4F61-2546-4BC2-BB0D-D6F26A12D8D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88A19-21B6-4C52-9C25-BAF733DAC4A2}" type="datetimeFigureOut">
              <a:rPr lang="el-GR" smtClean="0"/>
              <a:pPr/>
              <a:t>12/2/2019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4F61-2546-4BC2-BB0D-D6F26A12D8D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88A19-21B6-4C52-9C25-BAF733DAC4A2}" type="datetimeFigureOut">
              <a:rPr lang="el-GR" smtClean="0"/>
              <a:pPr/>
              <a:t>12/2/2019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4F61-2546-4BC2-BB0D-D6F26A12D8D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88A19-21B6-4C52-9C25-BAF733DAC4A2}" type="datetimeFigureOut">
              <a:rPr lang="el-GR" smtClean="0"/>
              <a:pPr/>
              <a:t>12/2/2019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4F61-2546-4BC2-BB0D-D6F26A12D8D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88A19-21B6-4C52-9C25-BAF733DAC4A2}" type="datetimeFigureOut">
              <a:rPr lang="el-GR" smtClean="0"/>
              <a:pPr/>
              <a:t>12/2/2019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4F61-2546-4BC2-BB0D-D6F26A12D8D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88A19-21B6-4C52-9C25-BAF733DAC4A2}" type="datetimeFigureOut">
              <a:rPr lang="el-GR" smtClean="0"/>
              <a:pPr/>
              <a:t>12/2/2019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4F61-2546-4BC2-BB0D-D6F26A12D8D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88A19-21B6-4C52-9C25-BAF733DAC4A2}" type="datetimeFigureOut">
              <a:rPr lang="el-GR" smtClean="0"/>
              <a:pPr/>
              <a:t>12/2/2019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4F61-2546-4BC2-BB0D-D6F26A12D8D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88A19-21B6-4C52-9C25-BAF733DAC4A2}" type="datetimeFigureOut">
              <a:rPr lang="el-GR" smtClean="0"/>
              <a:pPr/>
              <a:t>12/2/2019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4F61-2546-4BC2-BB0D-D6F26A12D8D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88A19-21B6-4C52-9C25-BAF733DAC4A2}" type="datetimeFigureOut">
              <a:rPr lang="el-GR" smtClean="0"/>
              <a:pPr/>
              <a:t>12/2/2019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4F61-2546-4BC2-BB0D-D6F26A12D8D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88A19-21B6-4C52-9C25-BAF733DAC4A2}" type="datetimeFigureOut">
              <a:rPr lang="el-GR" smtClean="0"/>
              <a:pPr/>
              <a:t>12/2/2019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4F61-2546-4BC2-BB0D-D6F26A12D8D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88A19-21B6-4C52-9C25-BAF733DAC4A2}" type="datetimeFigureOut">
              <a:rPr lang="el-GR" smtClean="0"/>
              <a:pPr/>
              <a:t>12/2/2019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F4F61-2546-4BC2-BB0D-D6F26A12D8D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800" b="1" dirty="0" smtClean="0"/>
              <a:t>Η φωτογραφική μηχανή</a:t>
            </a:r>
            <a:endParaRPr lang="el-GR" sz="4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Φωτογραφικό υλικό</a:t>
            </a:r>
            <a:endParaRPr lang="el-GR" dirty="0"/>
          </a:p>
        </p:txBody>
      </p:sp>
      <p:pic>
        <p:nvPicPr>
          <p:cNvPr id="5" name="4 - Θέση περιεχομένου" descr="20190131_1646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61764"/>
            <a:ext cx="4038600" cy="3202834"/>
          </a:xfrm>
        </p:spPr>
      </p:pic>
      <p:pic>
        <p:nvPicPr>
          <p:cNvPr id="6" name="5 - Θέση περιεχομένου" descr="20190131_16454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41440" y="1843881"/>
            <a:ext cx="3745359" cy="374535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περιεχομένου" descr="20190131_16444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00154"/>
            <a:ext cx="4038600" cy="2726055"/>
          </a:xfrm>
        </p:spPr>
      </p:pic>
      <p:pic>
        <p:nvPicPr>
          <p:cNvPr id="8" name="7 - Θέση περιεχομένου" descr="20190131_16450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986915"/>
            <a:ext cx="4038600" cy="375253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8115328" cy="498317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3600" b="1" dirty="0">
                <a:solidFill>
                  <a:srgbClr val="002060"/>
                </a:solidFill>
              </a:rPr>
              <a:t> </a:t>
            </a:r>
            <a:r>
              <a:rPr lang="el-GR" sz="3600" b="1" dirty="0" smtClean="0">
                <a:solidFill>
                  <a:srgbClr val="002060"/>
                </a:solidFill>
              </a:rPr>
              <a:t>Από την μαθήτρια Κων/να </a:t>
            </a:r>
            <a:r>
              <a:rPr lang="el-GR" sz="3600" b="1" dirty="0" err="1" smtClean="0">
                <a:solidFill>
                  <a:srgbClr val="002060"/>
                </a:solidFill>
              </a:rPr>
              <a:t>Καραχ</a:t>
            </a:r>
            <a:r>
              <a:rPr lang="el-GR" sz="3600" b="1" dirty="0" smtClean="0">
                <a:solidFill>
                  <a:srgbClr val="002060"/>
                </a:solidFill>
              </a:rPr>
              <a:t>. </a:t>
            </a:r>
          </a:p>
          <a:p>
            <a:pPr algn="ctr">
              <a:buNone/>
            </a:pPr>
            <a:endParaRPr lang="el-GR" sz="36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el-GR" sz="3600" b="1" dirty="0" smtClean="0">
                <a:solidFill>
                  <a:srgbClr val="002060"/>
                </a:solidFill>
              </a:rPr>
              <a:t>Τάξη Στ`</a:t>
            </a:r>
          </a:p>
          <a:p>
            <a:pPr algn="ctr">
              <a:buNone/>
            </a:pPr>
            <a:r>
              <a:rPr lang="el-GR" sz="3600" b="1" dirty="0" smtClean="0">
                <a:solidFill>
                  <a:srgbClr val="002060"/>
                </a:solidFill>
              </a:rPr>
              <a:t>Σχ. Έτος: 2018-19</a:t>
            </a:r>
            <a:r>
              <a:rPr lang="el-GR" sz="3600" b="1" dirty="0" smtClean="0">
                <a:solidFill>
                  <a:srgbClr val="002060"/>
                </a:solidFill>
              </a:rPr>
              <a:t>    </a:t>
            </a:r>
            <a:endParaRPr lang="el-GR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Ορισμός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    Φωτογραφική μηχανή ονομάζεται η συσκευή που χρησιμοποιείται για τη λήψη φωτογραφιών.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endParaRPr lang="el-GR" dirty="0"/>
          </a:p>
        </p:txBody>
      </p:sp>
      <p:pic>
        <p:nvPicPr>
          <p:cNvPr id="4" name="3 - Εικόνα" descr="20190131_1645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501008"/>
            <a:ext cx="3625759" cy="265385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Ιστορική αναδρομή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l-GR" dirty="0" smtClean="0"/>
              <a:t>Ο πρώτος που χάραξε το δρόμο της ιστορίας της φωτογραφικής  μηχανής ήταν ο Αριστοτέλης τον 4</a:t>
            </a:r>
            <a:r>
              <a:rPr lang="el-GR" baseline="30000" dirty="0" smtClean="0"/>
              <a:t>ο</a:t>
            </a:r>
            <a:r>
              <a:rPr lang="el-GR" dirty="0" smtClean="0"/>
              <a:t> αιώνα </a:t>
            </a:r>
            <a:r>
              <a:rPr lang="el-GR" dirty="0" err="1" smtClean="0"/>
              <a:t>π.Χ.</a:t>
            </a:r>
            <a:r>
              <a:rPr lang="el-GR" dirty="0" smtClean="0"/>
              <a:t> Επινόησε την απλούστερη φωτογραφική μηχανή (</a:t>
            </a:r>
            <a:r>
              <a:rPr lang="en-US" dirty="0" smtClean="0"/>
              <a:t>camera obscura).</a:t>
            </a:r>
            <a:r>
              <a:rPr lang="el-GR" dirty="0" smtClean="0"/>
              <a:t> Τον 5</a:t>
            </a:r>
            <a:r>
              <a:rPr lang="el-GR" baseline="30000" dirty="0" smtClean="0"/>
              <a:t>ο</a:t>
            </a:r>
            <a:r>
              <a:rPr lang="el-GR" dirty="0" smtClean="0"/>
              <a:t> αιώνα ο </a:t>
            </a:r>
            <a:r>
              <a:rPr lang="el-GR" dirty="0" smtClean="0"/>
              <a:t>Κινέζος </a:t>
            </a:r>
            <a:r>
              <a:rPr lang="el-GR" dirty="0" smtClean="0"/>
              <a:t>φιλόσοφος </a:t>
            </a:r>
            <a:r>
              <a:rPr lang="en-US" dirty="0" smtClean="0"/>
              <a:t>Mo-</a:t>
            </a:r>
            <a:r>
              <a:rPr lang="en-US" dirty="0" err="1" smtClean="0"/>
              <a:t>ti</a:t>
            </a:r>
            <a:r>
              <a:rPr lang="en-US" dirty="0" smtClean="0"/>
              <a:t> </a:t>
            </a:r>
            <a:r>
              <a:rPr lang="el-GR" dirty="0" smtClean="0"/>
              <a:t>συμβάλει στην εξέλ</a:t>
            </a:r>
            <a:r>
              <a:rPr lang="el-GR" dirty="0"/>
              <a:t>ι</a:t>
            </a:r>
            <a:r>
              <a:rPr lang="el-GR" dirty="0" smtClean="0"/>
              <a:t>ξη της φωτογραφικής μηχανής, παρατηρώντας τη συμπεριφορά του φωτός. Ο </a:t>
            </a:r>
            <a:r>
              <a:rPr lang="en-US" dirty="0" smtClean="0"/>
              <a:t>Leonardo Da Vinci </a:t>
            </a:r>
            <a:r>
              <a:rPr lang="el-GR" dirty="0" smtClean="0"/>
              <a:t>και ο </a:t>
            </a:r>
            <a:r>
              <a:rPr lang="en-US" dirty="0" smtClean="0"/>
              <a:t>Michelangelo </a:t>
            </a:r>
            <a:r>
              <a:rPr lang="el-GR" dirty="0" smtClean="0"/>
              <a:t> περιέγραψαν  τη λειτουργία της </a:t>
            </a:r>
            <a:r>
              <a:rPr lang="en-US" dirty="0" smtClean="0"/>
              <a:t>camera obs</a:t>
            </a:r>
            <a:r>
              <a:rPr lang="en-US" dirty="0"/>
              <a:t>c</a:t>
            </a:r>
            <a:r>
              <a:rPr lang="en-US" dirty="0" smtClean="0"/>
              <a:t>ura</a:t>
            </a:r>
            <a:r>
              <a:rPr lang="en-US" dirty="0"/>
              <a:t>.</a:t>
            </a:r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</a:t>
            </a:r>
            <a:r>
              <a:rPr lang="en-US" dirty="0" smtClean="0"/>
              <a:t>camera obscura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    Η </a:t>
            </a:r>
            <a:r>
              <a:rPr lang="en-US" dirty="0" smtClean="0"/>
              <a:t>camera obscura</a:t>
            </a:r>
            <a:r>
              <a:rPr lang="el-GR" dirty="0" smtClean="0"/>
              <a:t> χρησιμοποιούσε μια μικρή οπή ή ένα φακό για να προβάλλει μια εικόνα έξω από αυτήν, αναποδογυρισμένη σε μια άλλη επιφάνεια.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endParaRPr lang="el-GR" dirty="0"/>
          </a:p>
        </p:txBody>
      </p:sp>
      <p:pic>
        <p:nvPicPr>
          <p:cNvPr id="4" name="3 - Εικόνα" descr="20190131_1646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4005064"/>
            <a:ext cx="3284984" cy="18341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κλείστρο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    Τον επόμενο αιώνα έγιναν επιτυχίες στην αποτύπωση. Αργότερα υπήρξε η ανάγκη για τη δημιουργία ενός κλείστρου. Τα πρώτα κλείστρα ήταν αποσπώμενα και αργότερα ήταν μόνιμα πάνω στις μηχανές. </a:t>
            </a:r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φιλμ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    Το φιλμ εμφανίστηκε το 19</a:t>
            </a:r>
            <a:r>
              <a:rPr lang="el-GR" baseline="30000" dirty="0" smtClean="0"/>
              <a:t>ο</a:t>
            </a:r>
            <a:r>
              <a:rPr lang="el-GR" dirty="0" smtClean="0"/>
              <a:t> αιώνα. Η πρώτη κάμερα με φιλμ το 1888 και ονομαζόταν </a:t>
            </a:r>
            <a:r>
              <a:rPr lang="en-US" dirty="0" smtClean="0"/>
              <a:t>Kodak.</a:t>
            </a:r>
            <a:r>
              <a:rPr lang="el-GR" dirty="0" smtClean="0"/>
              <a:t> 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Μηχανές τύπου </a:t>
            </a:r>
            <a:r>
              <a:rPr lang="en-US" smtClean="0"/>
              <a:t>Polaroid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    </a:t>
            </a:r>
            <a:r>
              <a:rPr lang="en-US" dirty="0" smtClean="0"/>
              <a:t>To 1948 </a:t>
            </a:r>
            <a:r>
              <a:rPr lang="el-GR" dirty="0" smtClean="0"/>
              <a:t>εμφανίστηκαν φωτογραφικές μηχανές που παρήγαγαν φωτογραφίες σε μόλις 1 λεπτό.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endParaRPr lang="el-GR" dirty="0" smtClean="0"/>
          </a:p>
        </p:txBody>
      </p:sp>
      <p:pic>
        <p:nvPicPr>
          <p:cNvPr id="4" name="3 - Εικόνα" descr="20190131_1645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3212976"/>
            <a:ext cx="3890546" cy="33123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ψηφιακές μηχανές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     Η τελειοποίηση των φωτογραφικών μηχανών ήρθε με τις ψηφιακές μηχανές που δεν χρειάζονταν φιλμ.</a:t>
            </a:r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Τα βασικά μέρη της φωτογραφικής μηχανής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Σώμα της μηχανής</a:t>
            </a:r>
          </a:p>
          <a:p>
            <a:r>
              <a:rPr lang="el-GR" dirty="0" smtClean="0"/>
              <a:t>Φακός</a:t>
            </a:r>
          </a:p>
          <a:p>
            <a:r>
              <a:rPr lang="el-GR" dirty="0" smtClean="0"/>
              <a:t>Δαχτυλίδι διαφράγματος </a:t>
            </a:r>
          </a:p>
          <a:p>
            <a:r>
              <a:rPr lang="el-GR" dirty="0" smtClean="0"/>
              <a:t>Δαχτυλίδι εστιάσεων</a:t>
            </a:r>
          </a:p>
          <a:p>
            <a:r>
              <a:rPr lang="el-GR" dirty="0" smtClean="0"/>
              <a:t>Μετρητής στάσεων</a:t>
            </a:r>
          </a:p>
          <a:p>
            <a:r>
              <a:rPr lang="el-GR" dirty="0" smtClean="0"/>
              <a:t>Κουμπί απελευθέρωσης φακού</a:t>
            </a:r>
          </a:p>
          <a:p>
            <a:r>
              <a:rPr lang="el-GR" dirty="0" smtClean="0"/>
              <a:t>Κουμπί ενδείξεως βάθους πεδίου</a:t>
            </a:r>
          </a:p>
          <a:p>
            <a:r>
              <a:rPr lang="el-GR" dirty="0" smtClean="0"/>
              <a:t>Υποδοχή φλας</a:t>
            </a:r>
          </a:p>
          <a:p>
            <a:r>
              <a:rPr lang="el-GR" dirty="0" smtClean="0"/>
              <a:t>Σκόπευτρο</a:t>
            </a:r>
          </a:p>
          <a:p>
            <a:r>
              <a:rPr lang="el-GR" dirty="0" smtClean="0"/>
              <a:t>Χώρος συσσωρευτή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247</Words>
  <Application>Microsoft Office PowerPoint</Application>
  <PresentationFormat>Προβολή στην οθόνη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Θέμα του Office</vt:lpstr>
      <vt:lpstr>Η φωτογραφική μηχανή</vt:lpstr>
      <vt:lpstr>Ορισμός</vt:lpstr>
      <vt:lpstr>Ιστορική αναδρομή</vt:lpstr>
      <vt:lpstr>Η camera obscura</vt:lpstr>
      <vt:lpstr>Το κλείστρο</vt:lpstr>
      <vt:lpstr>Το φιλμ</vt:lpstr>
      <vt:lpstr>Μηχανές τύπου Polaroid</vt:lpstr>
      <vt:lpstr>Οι ψηφιακές μηχανές</vt:lpstr>
      <vt:lpstr>Τα βασικά μέρη της φωτογραφικής μηχανής</vt:lpstr>
      <vt:lpstr>Φωτογραφικό υλικό</vt:lpstr>
      <vt:lpstr>Διαφάνεια 11</vt:lpstr>
      <vt:lpstr>Διαφάνεια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φωτογραφική μηχανή</dc:title>
  <dc:creator>ΕΙΡΗΝΗ</dc:creator>
  <cp:lastModifiedBy>Windows User</cp:lastModifiedBy>
  <cp:revision>21</cp:revision>
  <dcterms:created xsi:type="dcterms:W3CDTF">2019-02-01T13:15:34Z</dcterms:created>
  <dcterms:modified xsi:type="dcterms:W3CDTF">2019-02-12T17:44:45Z</dcterms:modified>
</cp:coreProperties>
</file>