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91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5" name="24 - Υπότιτλος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1" name="30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342CEA3-3058-4D43-AE35-B3DA76CB4003}" type="datetimeFigureOut">
              <a:rPr lang="el-GR" smtClean="0"/>
              <a:pPr/>
              <a:t>9/2/2019</a:t>
            </a:fld>
            <a:endParaRPr lang="el-GR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9/2/2019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9/2/2019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9/2/2019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342CEA3-3058-4D43-AE35-B3DA76CB4003}" type="datetimeFigureOut">
              <a:rPr lang="el-GR" smtClean="0"/>
              <a:pPr/>
              <a:t>9/2/2019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9/2/2019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9/2/2019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9/2/2019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342CEA3-3058-4D43-AE35-B3DA76CB4003}" type="datetimeFigureOut">
              <a:rPr lang="el-GR" smtClean="0"/>
              <a:pPr/>
              <a:t>9/2/2019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9/2/2019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9/2/2019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εικόνας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- Θέση τίτλου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1" name="30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7" name="26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342CEA3-3058-4D43-AE35-B3DA76CB4003}" type="datetimeFigureOut">
              <a:rPr lang="el-GR" smtClean="0"/>
              <a:pPr/>
              <a:t>9/2/2019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85786" y="1000108"/>
            <a:ext cx="7772400" cy="1457334"/>
          </a:xfrm>
        </p:spPr>
        <p:txBody>
          <a:bodyPr/>
          <a:lstStyle/>
          <a:p>
            <a:r>
              <a:rPr lang="en-US" smtClean="0"/>
              <a:t>PLAYSTATION</a:t>
            </a:r>
            <a:endParaRPr lang="el-GR" dirty="0"/>
          </a:p>
        </p:txBody>
      </p:sp>
      <p:pic>
        <p:nvPicPr>
          <p:cNvPr id="1026" name="Picture 2" descr="C:\Users\user\Desktop\εικονες ps\PlayStation_1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9072" y="2714620"/>
            <a:ext cx="4457506" cy="3392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Το </a:t>
            </a:r>
            <a:r>
              <a:rPr lang="en-US" sz="2400" dirty="0" err="1" smtClean="0"/>
              <a:t>playstation</a:t>
            </a:r>
            <a:r>
              <a:rPr lang="en-US" sz="2400" dirty="0" smtClean="0"/>
              <a:t> </a:t>
            </a:r>
            <a:r>
              <a:rPr lang="el-GR" sz="2400" dirty="0" smtClean="0"/>
              <a:t>ή (</a:t>
            </a:r>
            <a:r>
              <a:rPr lang="en-US" sz="2400" dirty="0" err="1" smtClean="0"/>
              <a:t>ps</a:t>
            </a:r>
            <a:r>
              <a:rPr lang="en-US" sz="2400" dirty="0" smtClean="0"/>
              <a:t>) </a:t>
            </a:r>
            <a:r>
              <a:rPr lang="el-GR" sz="2400" dirty="0" smtClean="0"/>
              <a:t>είναι επωνυμία </a:t>
            </a:r>
            <a:r>
              <a:rPr lang="en-US" sz="2400" dirty="0" smtClean="0"/>
              <a:t>gaming </a:t>
            </a:r>
            <a:r>
              <a:rPr lang="el-GR" sz="2400" dirty="0" smtClean="0"/>
              <a:t> που περιλαμβάνει κονσόλες βιντεοπαιχνιδιών. 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Ιστορικά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Δημιουργήθηκε  στις 3 Δεκεμβρίου του 1994 με την πρώτη κυκλοφορία του πρώτου </a:t>
            </a:r>
            <a:r>
              <a:rPr lang="en-US" sz="2400" dirty="0" err="1"/>
              <a:t>P</a:t>
            </a:r>
            <a:r>
              <a:rPr lang="en-US" sz="2400" dirty="0" err="1" smtClean="0"/>
              <a:t>laystation</a:t>
            </a:r>
            <a:r>
              <a:rPr lang="el-GR" sz="2400" dirty="0" smtClean="0"/>
              <a:t> στην Ιαπωνία και ανήκει στην εταιρεία</a:t>
            </a:r>
            <a:r>
              <a:rPr lang="en-US" sz="2400" dirty="0" smtClean="0"/>
              <a:t> SONY.</a:t>
            </a:r>
            <a:endParaRPr lang="el-GR" sz="2400" dirty="0" smtClean="0"/>
          </a:p>
          <a:p>
            <a:pPr marL="0" indent="0">
              <a:buNone/>
            </a:pPr>
            <a:endParaRPr lang="el-GR" sz="2400" dirty="0" smtClean="0"/>
          </a:p>
          <a:p>
            <a:r>
              <a:rPr lang="el-GR" sz="2400" dirty="0" smtClean="0"/>
              <a:t>Ο δημιουργός του </a:t>
            </a:r>
            <a:r>
              <a:rPr lang="en-US" sz="2400" dirty="0" err="1" smtClean="0"/>
              <a:t>Playstation</a:t>
            </a:r>
            <a:r>
              <a:rPr lang="en-US" sz="2400" dirty="0" smtClean="0"/>
              <a:t> </a:t>
            </a:r>
            <a:r>
              <a:rPr lang="el-GR" sz="2400" dirty="0" smtClean="0"/>
              <a:t>είναι ο </a:t>
            </a:r>
            <a:r>
              <a:rPr lang="el-GR" sz="2400" dirty="0" err="1" smtClean="0"/>
              <a:t>Κεν</a:t>
            </a:r>
            <a:r>
              <a:rPr lang="el-GR" sz="2400" dirty="0" smtClean="0"/>
              <a:t> </a:t>
            </a:r>
            <a:r>
              <a:rPr lang="el-GR" sz="2400" dirty="0" err="1" smtClean="0"/>
              <a:t>Κουταράγκι</a:t>
            </a:r>
            <a:r>
              <a:rPr lang="el-GR" sz="2400" dirty="0" smtClean="0"/>
              <a:t> .</a:t>
            </a:r>
            <a:endParaRPr lang="en-US" sz="2400" dirty="0" smtClean="0"/>
          </a:p>
          <a:p>
            <a:pPr marL="0" indent="0"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ΚονσόλεΣ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Playstation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2329905"/>
            <a:ext cx="8229600" cy="3867696"/>
          </a:xfrm>
        </p:spPr>
        <p:txBody>
          <a:bodyPr>
            <a:noAutofit/>
          </a:bodyPr>
          <a:lstStyle/>
          <a:p>
            <a:r>
              <a:rPr lang="el-GR" sz="2400" dirty="0" smtClean="0"/>
              <a:t>Το πρώτο </a:t>
            </a:r>
            <a:r>
              <a:rPr lang="en-US" sz="2400" dirty="0" err="1" smtClean="0"/>
              <a:t>Playstation</a:t>
            </a:r>
            <a:r>
              <a:rPr lang="el-GR" sz="2400" dirty="0" smtClean="0"/>
              <a:t> κυκλοφόρησε 3 Δεκεμβρίου του 1994 στην </a:t>
            </a:r>
            <a:r>
              <a:rPr lang="el-GR" sz="2400" i="1" dirty="0" smtClean="0"/>
              <a:t>Ιαπωνία και τον επόμενο χρόνο σε Ευρώπη και ΗΠΑ</a:t>
            </a:r>
            <a:r>
              <a:rPr lang="en-US" sz="2400" i="1" dirty="0" smtClean="0"/>
              <a:t>.</a:t>
            </a:r>
            <a:r>
              <a:rPr lang="el-GR" sz="2400" dirty="0" smtClean="0"/>
              <a:t> </a:t>
            </a:r>
          </a:p>
          <a:p>
            <a:pPr marL="0" indent="0">
              <a:buNone/>
            </a:pPr>
            <a:r>
              <a:rPr lang="el-GR" sz="2400" dirty="0" smtClean="0"/>
              <a:t>Παιχνίδια: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Crash Bandicoot 3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Tekken 3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Spyro</a:t>
            </a:r>
            <a:r>
              <a:rPr lang="en-US" sz="2400" dirty="0" smtClean="0"/>
              <a:t> the Dragon</a:t>
            </a:r>
          </a:p>
        </p:txBody>
      </p:sp>
      <p:pic>
        <p:nvPicPr>
          <p:cNvPr id="4" name="3 - Εικόνα" descr="p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62335" y="1105590"/>
            <a:ext cx="2674161" cy="1224315"/>
          </a:xfrm>
          <a:prstGeom prst="rect">
            <a:avLst/>
          </a:prstGeom>
        </p:spPr>
      </p:pic>
      <p:pic>
        <p:nvPicPr>
          <p:cNvPr id="2050" name="Picture 2" descr="C:\Users\user\Desktop\51hVGNhU-CL._SX342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5000612"/>
            <a:ext cx="1862834" cy="1857388"/>
          </a:xfrm>
          <a:prstGeom prst="rect">
            <a:avLst/>
          </a:prstGeom>
          <a:noFill/>
        </p:spPr>
      </p:pic>
      <p:pic>
        <p:nvPicPr>
          <p:cNvPr id="2051" name="Picture 3" descr="C:\Users\user\Desktop\εικονες ps\61v4CXiLks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0039" y="3342732"/>
            <a:ext cx="1821669" cy="1785950"/>
          </a:xfrm>
          <a:prstGeom prst="rect">
            <a:avLst/>
          </a:prstGeom>
          <a:noFill/>
        </p:spPr>
      </p:pic>
      <p:pic>
        <p:nvPicPr>
          <p:cNvPr id="2052" name="Picture 4" descr="C:\Users\user\Desktop\εικονες ps\61mJjDkF4nL._SX466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87073" y="4384685"/>
            <a:ext cx="2147725" cy="214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ΚονσόλεΣ</a:t>
            </a:r>
            <a:r>
              <a:rPr lang="el-GR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Playstation</a:t>
            </a:r>
            <a:r>
              <a:rPr lang="en-US" dirty="0" smtClean="0"/>
              <a:t> 2)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2071678"/>
            <a:ext cx="7715304" cy="4311649"/>
          </a:xfrm>
        </p:spPr>
        <p:txBody>
          <a:bodyPr>
            <a:normAutofit/>
          </a:bodyPr>
          <a:lstStyle/>
          <a:p>
            <a:r>
              <a:rPr lang="el-GR" sz="2200" dirty="0"/>
              <a:t>Κ</a:t>
            </a:r>
            <a:r>
              <a:rPr lang="el-GR" sz="2200" dirty="0" smtClean="0"/>
              <a:t>υκλοφόρησε το 2000. Είναι η κονσόλα με τις μεγαλύτερες πωλήσεις στον κόσμο.</a:t>
            </a:r>
          </a:p>
          <a:p>
            <a:r>
              <a:rPr lang="el-GR" sz="2200" dirty="0" smtClean="0"/>
              <a:t>Στις 29 Νοεμβρίου του 2005 έφτασε τα 100 εκατομμύρια κομμάτια.</a:t>
            </a:r>
          </a:p>
          <a:p>
            <a:r>
              <a:rPr lang="el-GR" sz="2200" dirty="0" smtClean="0"/>
              <a:t>Παιχνίδια: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God of war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Pro Evolution Soccer 4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Kingdom Hearts</a:t>
            </a:r>
          </a:p>
          <a:p>
            <a:endParaRPr lang="el-GR" dirty="0"/>
          </a:p>
        </p:txBody>
      </p:sp>
      <p:pic>
        <p:nvPicPr>
          <p:cNvPr id="3074" name="Picture 2" descr="C:\Users\user\Desktop\εικονες ps\51K3DNEZN8L._SY445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4714884"/>
            <a:ext cx="1361014" cy="1928826"/>
          </a:xfrm>
          <a:prstGeom prst="rect">
            <a:avLst/>
          </a:prstGeom>
          <a:noFill/>
        </p:spPr>
      </p:pic>
      <p:pic>
        <p:nvPicPr>
          <p:cNvPr id="3075" name="Picture 3" descr="C:\Users\user\Desktop\εικονες ps\51YYZH2F93L._SY445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4000504"/>
            <a:ext cx="1428760" cy="2031304"/>
          </a:xfrm>
          <a:prstGeom prst="rect">
            <a:avLst/>
          </a:prstGeom>
          <a:noFill/>
        </p:spPr>
      </p:pic>
      <p:pic>
        <p:nvPicPr>
          <p:cNvPr id="3076" name="Picture 4" descr="C:\Users\user\Desktop\εικονες ps\5115412WYQL._SY445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4572008"/>
            <a:ext cx="1369683" cy="1928826"/>
          </a:xfrm>
          <a:prstGeom prst="rect">
            <a:avLst/>
          </a:prstGeom>
          <a:noFill/>
        </p:spPr>
      </p:pic>
      <p:pic>
        <p:nvPicPr>
          <p:cNvPr id="3077" name="Picture 5" descr="C:\Users\user\Desktop\εικονες ps\ps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0"/>
            <a:ext cx="1785918" cy="2162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ΚονσόλεΣ</a:t>
            </a:r>
            <a:r>
              <a:rPr lang="el-GR" dirty="0" smtClean="0"/>
              <a:t> </a:t>
            </a:r>
            <a:r>
              <a:rPr lang="el-GR" dirty="0" smtClean="0"/>
              <a:t>(</a:t>
            </a:r>
            <a:r>
              <a:rPr lang="en-US" dirty="0" err="1" smtClean="0"/>
              <a:t>Playstation</a:t>
            </a:r>
            <a:r>
              <a:rPr lang="en-US" dirty="0" smtClean="0"/>
              <a:t> 3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2857496"/>
            <a:ext cx="8229600" cy="3554419"/>
          </a:xfrm>
        </p:spPr>
        <p:txBody>
          <a:bodyPr>
            <a:normAutofit lnSpcReduction="10000"/>
          </a:bodyPr>
          <a:lstStyle/>
          <a:p>
            <a:r>
              <a:rPr lang="el-GR" sz="2400" dirty="0"/>
              <a:t>Κ</a:t>
            </a:r>
            <a:r>
              <a:rPr lang="el-GR" sz="2400" dirty="0" smtClean="0"/>
              <a:t>υκλοφόρησε στις 11 Νοεμβρίου 2006 στην Ιαπωνία, στις 17 Νοεμβρίου 2006 στη Βόρεια Αμερική και στις 23 Μαρτίου 2007 στην Ευρώπη.</a:t>
            </a:r>
          </a:p>
          <a:p>
            <a:endParaRPr lang="el-GR" sz="2400" dirty="0" smtClean="0"/>
          </a:p>
          <a:p>
            <a:pPr>
              <a:buNone/>
            </a:pPr>
            <a:r>
              <a:rPr lang="el-GR" sz="2400" dirty="0" smtClean="0"/>
              <a:t>Παιχνίδια: 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 smtClean="0"/>
              <a:t>Uncharted 2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 smtClean="0"/>
              <a:t>Portal 2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Minecraft</a:t>
            </a:r>
            <a:r>
              <a:rPr lang="en-US" sz="2400" dirty="0" smtClean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l-GR" sz="2000" dirty="0"/>
          </a:p>
        </p:txBody>
      </p:sp>
      <p:pic>
        <p:nvPicPr>
          <p:cNvPr id="4098" name="Picture 2" descr="C:\Users\user\Desktop\εικονες ps\αρχείο λήψη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2674" y="4700517"/>
            <a:ext cx="1610764" cy="1857388"/>
          </a:xfrm>
          <a:prstGeom prst="rect">
            <a:avLst/>
          </a:prstGeom>
          <a:noFill/>
        </p:spPr>
      </p:pic>
      <p:pic>
        <p:nvPicPr>
          <p:cNvPr id="4099" name="Picture 3" descr="C:\Users\user\Desktop\εικονες ps\51Vgt4pMFTL._SX342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234020"/>
            <a:ext cx="1612250" cy="1857388"/>
          </a:xfrm>
          <a:prstGeom prst="rect">
            <a:avLst/>
          </a:prstGeom>
          <a:noFill/>
        </p:spPr>
      </p:pic>
      <p:pic>
        <p:nvPicPr>
          <p:cNvPr id="4100" name="Picture 4" descr="C:\Users\user\Desktop\εικονες ps\20150904110204_uncharted_2_among_thieves_ps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9105" y="4734408"/>
            <a:ext cx="1429051" cy="1643074"/>
          </a:xfrm>
          <a:prstGeom prst="rect">
            <a:avLst/>
          </a:prstGeom>
          <a:noFill/>
        </p:spPr>
      </p:pic>
      <p:pic>
        <p:nvPicPr>
          <p:cNvPr id="4101" name="Picture 5" descr="C:\Users\user\Desktop\εικονες ps\ps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1357298"/>
            <a:ext cx="3076575" cy="148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ΚονσόλεΣ</a:t>
            </a:r>
            <a:r>
              <a:rPr lang="el-GR" dirty="0" smtClean="0"/>
              <a:t> (</a:t>
            </a:r>
            <a:r>
              <a:rPr lang="en-US" dirty="0" err="1" smtClean="0"/>
              <a:t>Playstation</a:t>
            </a:r>
            <a:r>
              <a:rPr lang="en-US" dirty="0" smtClean="0"/>
              <a:t> 4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r>
              <a:rPr lang="el-GR" sz="2400" dirty="0"/>
              <a:t>Κ</a:t>
            </a:r>
            <a:r>
              <a:rPr lang="el-GR" sz="2400" dirty="0" smtClean="0"/>
              <a:t>υκλοφόρησε στην Ευρώπη στις 29 Νοεμβρίου το 2013.</a:t>
            </a:r>
          </a:p>
          <a:p>
            <a:endParaRPr lang="el-GR" sz="2400" dirty="0" smtClean="0"/>
          </a:p>
          <a:p>
            <a:pPr>
              <a:buNone/>
            </a:pPr>
            <a:r>
              <a:rPr lang="el-GR" sz="2400" dirty="0" smtClean="0"/>
              <a:t>Παιχνίδια: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/>
              <a:t>Fortnite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Realm Royale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PUBG</a:t>
            </a:r>
          </a:p>
          <a:p>
            <a:pPr marL="514350" indent="-514350">
              <a:buFont typeface="+mj-lt"/>
              <a:buAutoNum type="arabicPeriod"/>
            </a:pPr>
            <a:endParaRPr lang="el-GR" dirty="0"/>
          </a:p>
        </p:txBody>
      </p:sp>
      <p:pic>
        <p:nvPicPr>
          <p:cNvPr id="5122" name="Picture 2" descr="C:\Users\user\Desktop\εικονες ps\fortnite-battle-royale-solid-gold-mode.jpg.optim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643182"/>
            <a:ext cx="2786082" cy="1547823"/>
          </a:xfrm>
          <a:prstGeom prst="rect">
            <a:avLst/>
          </a:prstGeom>
          <a:noFill/>
        </p:spPr>
      </p:pic>
      <p:pic>
        <p:nvPicPr>
          <p:cNvPr id="5123" name="Picture 3" descr="C:\Users\user\Desktop\εικονες ps\59e60aeaae653a34fe0e96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4857760"/>
            <a:ext cx="1278973" cy="1714536"/>
          </a:xfrm>
          <a:prstGeom prst="rect">
            <a:avLst/>
          </a:prstGeom>
          <a:noFill/>
        </p:spPr>
      </p:pic>
      <p:pic>
        <p:nvPicPr>
          <p:cNvPr id="5124" name="Picture 4" descr="C:\Users\user\Desktop\εικονες ps\Realm_Roya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5214950"/>
            <a:ext cx="2357454" cy="1375182"/>
          </a:xfrm>
          <a:prstGeom prst="rect">
            <a:avLst/>
          </a:prstGeom>
          <a:noFill/>
        </p:spPr>
      </p:pic>
      <p:pic>
        <p:nvPicPr>
          <p:cNvPr id="5125" name="Picture 5" descr="C:\Users\user\Desktop\εικονες ps\ps4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72" y="315238"/>
            <a:ext cx="1203631" cy="1327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Playstasion</a:t>
            </a:r>
            <a:r>
              <a:rPr lang="en-US" dirty="0" smtClean="0"/>
              <a:t> VR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Autofit/>
          </a:bodyPr>
          <a:lstStyle/>
          <a:p>
            <a:r>
              <a:rPr lang="el-GR" sz="2400" dirty="0" smtClean="0"/>
              <a:t>Το </a:t>
            </a:r>
            <a:r>
              <a:rPr lang="en-US" sz="2400" dirty="0" err="1" smtClean="0"/>
              <a:t>Playstation</a:t>
            </a:r>
            <a:r>
              <a:rPr lang="en-US" sz="2400" dirty="0" smtClean="0"/>
              <a:t> VR</a:t>
            </a:r>
            <a:r>
              <a:rPr lang="el-GR" sz="2400" dirty="0" smtClean="0"/>
              <a:t> είναι γυαλιά εικονικής πραγματικότητας που συνδέονται με το </a:t>
            </a:r>
            <a:r>
              <a:rPr lang="en-US" sz="2400" dirty="0" err="1"/>
              <a:t>P</a:t>
            </a:r>
            <a:r>
              <a:rPr lang="en-US" sz="2400" dirty="0" err="1" smtClean="0"/>
              <a:t>laystation</a:t>
            </a:r>
            <a:r>
              <a:rPr lang="en-US" sz="2400" dirty="0" smtClean="0"/>
              <a:t> 4</a:t>
            </a:r>
            <a:r>
              <a:rPr lang="el-GR" sz="2400" dirty="0" smtClean="0"/>
              <a:t>.</a:t>
            </a:r>
          </a:p>
          <a:p>
            <a:r>
              <a:rPr lang="el-GR" sz="2400" dirty="0" smtClean="0"/>
              <a:t>Αυτός που φοράει τα γυαλιά  βλέπει σαν να είναι μέσα στο παιχνίδι.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l-GR" sz="2400" dirty="0" smtClean="0"/>
              <a:t>Παιχνίδια: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VR Worlds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/>
              <a:t>Astro</a:t>
            </a:r>
            <a:r>
              <a:rPr lang="en-US" sz="2400" dirty="0" smtClean="0"/>
              <a:t> </a:t>
            </a:r>
            <a:r>
              <a:rPr lang="en-US" sz="2400" dirty="0" err="1" smtClean="0"/>
              <a:t>Bot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The Playroom VR</a:t>
            </a:r>
            <a:endParaRPr lang="el-GR" sz="2400" dirty="0"/>
          </a:p>
        </p:txBody>
      </p:sp>
      <p:pic>
        <p:nvPicPr>
          <p:cNvPr id="6146" name="Picture 2" descr="C:\Users\user\Desktop\εικονες ps\154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527210"/>
            <a:ext cx="1714512" cy="1714512"/>
          </a:xfrm>
          <a:prstGeom prst="rect">
            <a:avLst/>
          </a:prstGeom>
          <a:noFill/>
        </p:spPr>
      </p:pic>
      <p:pic>
        <p:nvPicPr>
          <p:cNvPr id="6147" name="Picture 3" descr="C:\Users\user\Desktop\εικονες ps\sony-ps4-game-vr-world-playstation-4-original-r3-wesave-1710-03-F331903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4000504"/>
            <a:ext cx="2000264" cy="2000264"/>
          </a:xfrm>
          <a:prstGeom prst="rect">
            <a:avLst/>
          </a:prstGeom>
          <a:noFill/>
        </p:spPr>
      </p:pic>
      <p:pic>
        <p:nvPicPr>
          <p:cNvPr id="6148" name="Picture 4" descr="C:\Users\user\Desktop\εικονες ps\playroom-vr-cover.cover_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929198"/>
            <a:ext cx="1714512" cy="1714512"/>
          </a:xfrm>
          <a:prstGeom prst="rect">
            <a:avLst/>
          </a:prstGeom>
          <a:noFill/>
        </p:spPr>
      </p:pic>
      <p:pic>
        <p:nvPicPr>
          <p:cNvPr id="6149" name="Picture 5" descr="C:\Users\user\Desktop\εικονες ps\51U6YeKxV4L._SX679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274638"/>
            <a:ext cx="2357454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Ευχαριστώ</a:t>
            </a:r>
            <a:endParaRPr lang="el-G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19412" y="1500174"/>
            <a:ext cx="3871899" cy="41434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429132"/>
            <a:ext cx="37861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err="1" smtClean="0"/>
              <a:t>Δέμ</a:t>
            </a:r>
            <a:r>
              <a:rPr lang="el-GR" sz="2800" dirty="0" smtClean="0"/>
              <a:t>. Γιώργος</a:t>
            </a:r>
          </a:p>
          <a:p>
            <a:r>
              <a:rPr lang="el-GR" sz="2800" dirty="0" smtClean="0"/>
              <a:t>Τάξη Στ`</a:t>
            </a:r>
          </a:p>
          <a:p>
            <a:r>
              <a:rPr lang="el-GR" sz="2800" dirty="0" smtClean="0"/>
              <a:t>Σχολικό έτος: 2018-19</a:t>
            </a:r>
          </a:p>
          <a:p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φθονία">
  <a:themeElements>
    <a:clrScheme name="Αφθονί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Αφθονία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Αφθονία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</TotalTime>
  <Words>225</Words>
  <Application>Microsoft Office PowerPoint</Application>
  <PresentationFormat>Προβολή στην οθόνη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Αφθονία</vt:lpstr>
      <vt:lpstr>PLAYSTATION</vt:lpstr>
      <vt:lpstr>Εισαγωγή </vt:lpstr>
      <vt:lpstr>Ιστορικά </vt:lpstr>
      <vt:lpstr>ΚονσόλεΣ (Playstation)</vt:lpstr>
      <vt:lpstr>ΚονσόλεΣ (Playstation 2) </vt:lpstr>
      <vt:lpstr>ΚονσόλεΣ (Playstation 3)</vt:lpstr>
      <vt:lpstr>ΚονσόλεΣ (Playstation 4)</vt:lpstr>
      <vt:lpstr>Playstasion VR</vt:lpstr>
      <vt:lpstr>Ευχαριστώ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PLAYSTATION</dc:title>
  <dc:creator>user</dc:creator>
  <cp:lastModifiedBy>Windows User</cp:lastModifiedBy>
  <cp:revision>14</cp:revision>
  <dcterms:created xsi:type="dcterms:W3CDTF">2019-02-06T18:02:28Z</dcterms:created>
  <dcterms:modified xsi:type="dcterms:W3CDTF">2019-02-09T19:48:49Z</dcterms:modified>
</cp:coreProperties>
</file>