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18.xml" ContentType="application/vnd.openxmlformats-officedocument.theme+xml"/>
  <Override PartName="/ppt/notesSlides/notesSlide16.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14.xml" ContentType="application/vnd.openxmlformats-officedocument.them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Masters/slideMaster18.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heme/theme19.xml" ContentType="application/vnd.openxmlformats-officedocument.them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Masters/slideMaster14.xml" ContentType="application/vnd.openxmlformats-officedocument.presentationml.slideMaster+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theme/theme17.xml" ContentType="application/vnd.openxmlformats-officedocument.theme+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slideMasters/slideMaster13.xml" ContentType="application/vnd.openxmlformats-officedocument.presentationml.slideMaster+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 id="2147483663" r:id="rId3"/>
    <p:sldMasterId id="2147483666" r:id="rId4"/>
    <p:sldMasterId id="2147483668" r:id="rId5"/>
    <p:sldMasterId id="2147483670" r:id="rId6"/>
    <p:sldMasterId id="2147483672" r:id="rId7"/>
    <p:sldMasterId id="2147483674" r:id="rId8"/>
    <p:sldMasterId id="2147483676" r:id="rId9"/>
    <p:sldMasterId id="2147483678" r:id="rId10"/>
    <p:sldMasterId id="2147483680" r:id="rId11"/>
    <p:sldMasterId id="2147483682" r:id="rId12"/>
    <p:sldMasterId id="2147483685" r:id="rId13"/>
    <p:sldMasterId id="2147483687" r:id="rId14"/>
    <p:sldMasterId id="2147483689" r:id="rId15"/>
    <p:sldMasterId id="2147483691" r:id="rId16"/>
    <p:sldMasterId id="2147483693" r:id="rId17"/>
    <p:sldMasterId id="2147483695" r:id="rId18"/>
  </p:sldMasterIdLst>
  <p:notesMasterIdLst>
    <p:notesMasterId r:id="rId65"/>
  </p:notesMasterIdLst>
  <p:sldIdLst>
    <p:sldId id="272" r:id="rId19"/>
    <p:sldId id="256" r:id="rId20"/>
    <p:sldId id="257" r:id="rId21"/>
    <p:sldId id="258" r:id="rId22"/>
    <p:sldId id="259" r:id="rId23"/>
    <p:sldId id="260" r:id="rId24"/>
    <p:sldId id="261" r:id="rId25"/>
    <p:sldId id="262" r:id="rId26"/>
    <p:sldId id="263" r:id="rId27"/>
    <p:sldId id="264" r:id="rId28"/>
    <p:sldId id="265" r:id="rId29"/>
    <p:sldId id="266" r:id="rId30"/>
    <p:sldId id="267" r:id="rId31"/>
    <p:sldId id="268" r:id="rId32"/>
    <p:sldId id="269" r:id="rId33"/>
    <p:sldId id="270" r:id="rId34"/>
    <p:sldId id="271" r:id="rId35"/>
    <p:sldId id="273" r:id="rId36"/>
    <p:sldId id="274" r:id="rId37"/>
    <p:sldId id="275" r:id="rId38"/>
    <p:sldId id="276" r:id="rId39"/>
    <p:sldId id="277" r:id="rId40"/>
    <p:sldId id="278" r:id="rId41"/>
    <p:sldId id="279" r:id="rId42"/>
    <p:sldId id="280" r:id="rId43"/>
    <p:sldId id="281" r:id="rId44"/>
    <p:sldId id="282" r:id="rId45"/>
    <p:sldId id="283" r:id="rId46"/>
    <p:sldId id="285" r:id="rId47"/>
    <p:sldId id="286" r:id="rId48"/>
    <p:sldId id="287" r:id="rId49"/>
    <p:sldId id="288" r:id="rId50"/>
    <p:sldId id="289" r:id="rId51"/>
    <p:sldId id="290" r:id="rId52"/>
    <p:sldId id="291" r:id="rId53"/>
    <p:sldId id="292" r:id="rId54"/>
    <p:sldId id="293" r:id="rId55"/>
    <p:sldId id="294" r:id="rId56"/>
    <p:sldId id="295" r:id="rId57"/>
    <p:sldId id="296" r:id="rId58"/>
    <p:sldId id="297" r:id="rId59"/>
    <p:sldId id="298" r:id="rId60"/>
    <p:sldId id="299" r:id="rId61"/>
    <p:sldId id="300" r:id="rId62"/>
    <p:sldId id="301" r:id="rId63"/>
    <p:sldId id="302" r:id="rId6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6" d="100"/>
          <a:sy n="136" d="100"/>
        </p:scale>
        <p:origin x="-174" y="-90"/>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slide" Target="slides/slide45.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61" Type="http://schemas.openxmlformats.org/officeDocument/2006/relationships/slide" Target="slides/slide43.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viewProps" Target="viewProps.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4f40afc380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4f40afc380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4ef510463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4ef510463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4ef5104635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4ef5104635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4ef510463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4ef510463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4ef5104635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4ef5104635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4ef5104635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4ef5104635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4ef5104635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4ef5104635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4ef5104635_3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4ef5104635_3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62a01a79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62a01a79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4b2f7d8d5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4b2f7d8d5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f40afc380_0_4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f40afc380_0_4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544bdd545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544bdd545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544bdd545d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544bdd545d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544bdd545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544bdd545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5deaa1c4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5deaa1c4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5deaa1c4d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55deaa1c4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55deaa1c4d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55deaa1c4d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55deaa1c4d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55deaa1c4d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55deaa1c4d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55deaa1c4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 xmlns:a16="http://schemas.microsoft.com/office/drawing/2014/main" id="{C1001E10-B39D-4029-9365-30CF08AC5DC1}"/>
              </a:ext>
            </a:extLst>
          </p:cNvPr>
          <p:cNvSpPr txBox="1">
            <a:spLocks noGrp="1"/>
          </p:cNvSpPr>
          <p:nvPr/>
        </p:nvSpPr>
        <p:spPr>
          <a:xfrm>
            <a:off x="4281488" y="0"/>
            <a:ext cx="3276600" cy="53657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15995374-7491-4C21-AD2A-E9B77EC1CC4F}"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5/17/2019</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a:extLst>
              <a:ext uri="{FF2B5EF4-FFF2-40B4-BE49-F238E27FC236}">
                <a16:creationId xmlns="" xmlns:a16="http://schemas.microsoft.com/office/drawing/2014/main" id="{2B1D0C00-92CF-481B-A56C-8D16BE31A825}"/>
              </a:ext>
            </a:extLst>
          </p:cNvPr>
          <p:cNvSpPr txBox="1">
            <a:spLocks noGrp="1"/>
          </p:cNvSpPr>
          <p:nvPr/>
        </p:nvSpPr>
        <p:spPr>
          <a:xfrm>
            <a:off x="4278960" y="10157400"/>
            <a:ext cx="3280680" cy="53424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11EEFEC-809A-47D4-8FED-C4BC26FC016F}" type="slidenum">
              <a:rPr kumimoji="0" lang="el-GR" sz="1400" b="0" i="0" u="none" strike="noStrike" kern="1200" cap="none" spc="0" normalizeH="0" baseline="0" noProof="0" smtClean="0">
                <a:ln>
                  <a:noFill/>
                </a:ln>
                <a:solidFill>
                  <a:schemeClr val="tx1"/>
                </a:solidFill>
                <a:effectLst/>
                <a:uLnTx/>
                <a:uFillTx/>
                <a:latin typeface="Times New Roman" pitchFamily="18"/>
                <a:ea typeface="Arial"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31</a:t>
            </a:fld>
            <a:endParaRPr kumimoji="0" lang="el-GR" sz="1400" b="0" i="0" u="none" strike="noStrike" kern="1200" cap="none" spc="0" normalizeH="0" baseline="0" noProof="0">
              <a:ln>
                <a:noFill/>
              </a:ln>
              <a:solidFill>
                <a:schemeClr val="tx1"/>
              </a:solidFill>
              <a:effectLst/>
              <a:uLnTx/>
              <a:uFillTx/>
              <a:latin typeface="Times New Roman" pitchFamily="18"/>
              <a:ea typeface="Arial" pitchFamily="2"/>
              <a:cs typeface="Tahoma" pitchFamily="2"/>
            </a:endParaRPr>
          </a:p>
        </p:txBody>
      </p:sp>
      <p:sp>
        <p:nvSpPr>
          <p:cNvPr id="11" name="Slide Number Placeholder 6">
            <a:extLst>
              <a:ext uri="{FF2B5EF4-FFF2-40B4-BE49-F238E27FC236}">
                <a16:creationId xmlns="" xmlns:a16="http://schemas.microsoft.com/office/drawing/2014/main" id="{4B3FD39B-1FD0-4923-865D-0EB8508849DF}"/>
              </a:ext>
            </a:extLst>
          </p:cNvPr>
          <p:cNvSpPr txBox="1">
            <a:spLocks noGrp="1"/>
          </p:cNvSpPr>
          <p:nvPr/>
        </p:nvSpPr>
        <p:spPr>
          <a:xfrm>
            <a:off x="4278960" y="10157400"/>
            <a:ext cx="3280680" cy="53424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FABF0BEC-7BCE-40CC-B1BB-907214A3DE8E}" type="slidenum">
              <a:rPr kumimoji="0" lang="en-US" sz="1400" b="0" i="0" u="none" strike="noStrike" kern="1200" cap="none" spc="0" normalizeH="0" baseline="0" noProof="0" smtClean="0">
                <a:ln>
                  <a:noFill/>
                </a:ln>
                <a:solidFill>
                  <a:schemeClr val="tx1"/>
                </a:solidFill>
                <a:effectLst/>
                <a:uLnTx/>
                <a:uFillTx/>
                <a:latin typeface="Times New Roman" pitchFamily="18"/>
                <a:ea typeface="Arial"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31</a:t>
            </a:fld>
            <a:endParaRPr kumimoji="0" lang="en-US" sz="1400" b="0" i="0" u="none" strike="noStrike" kern="1200" cap="none" spc="0" normalizeH="0" baseline="0" noProof="0">
              <a:ln>
                <a:noFill/>
              </a:ln>
              <a:solidFill>
                <a:schemeClr val="tx1"/>
              </a:solidFill>
              <a:effectLst/>
              <a:uLnTx/>
              <a:uFillTx/>
              <a:latin typeface="Times New Roman" pitchFamily="18"/>
              <a:ea typeface="Arial" pitchFamily="2"/>
              <a:cs typeface="Tahoma" pitchFamily="2"/>
            </a:endParaRPr>
          </a:p>
        </p:txBody>
      </p:sp>
      <p:sp>
        <p:nvSpPr>
          <p:cNvPr id="2" name="Slide Image Placeholder 1">
            <a:extLst>
              <a:ext uri="{FF2B5EF4-FFF2-40B4-BE49-F238E27FC236}">
                <a16:creationId xmlns="" xmlns:a16="http://schemas.microsoft.com/office/drawing/2014/main" id="{EE55ADA2-74C3-4C9F-958A-8A1A9C95C640}"/>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 xmlns:a16="http://schemas.microsoft.com/office/drawing/2014/main" id="{315E5095-D3E4-4A4C-9EFC-C0D9922D4D2D}"/>
              </a:ext>
            </a:extLst>
          </p:cNvPr>
          <p:cNvSpPr txBox="1">
            <a:spLocks noGrp="1"/>
          </p:cNvSpPr>
          <p:nvPr>
            <p:ph type="body" sz="quarter" idx="1"/>
          </p:nvPr>
        </p:nvSpPr>
        <p:spPr>
          <a:xfrm>
            <a:off x="756000" y="5078520"/>
            <a:ext cx="6047640" cy="4811040"/>
          </a:xfrm>
          <a:noFill/>
          <a:ln>
            <a:noFill/>
          </a:ln>
        </p:spPr>
        <p:txBody>
          <a:bodyPr lIns="0" tIns="0" rIns="0" bIns="0">
            <a:spAutoFit/>
          </a:bodyPr>
          <a:lstStyle/>
          <a:p>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f40afc380_0_4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f40afc380_0_4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ebc4a81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ebc4a81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4ef510463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4ef510463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4ef5104635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4ef5104635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4ebc4a818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4ebc4a818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4f40afc38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4f40afc38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4f40afc380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4f40afc380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307" tIns="91307" rIns="91307" bIns="91307"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307" tIns="91307" rIns="91307" bIns="91307"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307" tIns="91307" rIns="91307" bIns="9130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l" smtClean="0"/>
              <a:pPr/>
              <a:t>‹#›</a:t>
            </a:fld>
            <a:endParaRPr lang="e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307" tIns="91307" rIns="91307" bIns="91307"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307" tIns="91307" rIns="91307" bIns="91307" anchor="t" anchorCtr="0"/>
          <a:lstStyle>
            <a:lvl1pPr marL="456494" lvl="0" indent="-342371" algn="ctr">
              <a:spcBef>
                <a:spcPts val="0"/>
              </a:spcBef>
              <a:spcAft>
                <a:spcPts val="0"/>
              </a:spcAft>
              <a:buSzPts val="1800"/>
              <a:buChar char="●"/>
              <a:defRPr/>
            </a:lvl1pPr>
            <a:lvl2pPr marL="913073" lvl="1" indent="-317028" algn="ctr">
              <a:spcBef>
                <a:spcPts val="1600"/>
              </a:spcBef>
              <a:spcAft>
                <a:spcPts val="0"/>
              </a:spcAft>
              <a:buSzPts val="1400"/>
              <a:buChar char="○"/>
              <a:defRPr/>
            </a:lvl2pPr>
            <a:lvl3pPr marL="1369594" lvl="2" indent="-317028" algn="ctr">
              <a:spcBef>
                <a:spcPts val="1600"/>
              </a:spcBef>
              <a:spcAft>
                <a:spcPts val="0"/>
              </a:spcAft>
              <a:buSzPts val="1400"/>
              <a:buChar char="■"/>
              <a:defRPr/>
            </a:lvl3pPr>
            <a:lvl4pPr marL="1826144" lvl="3" indent="-317028" algn="ctr">
              <a:spcBef>
                <a:spcPts val="1600"/>
              </a:spcBef>
              <a:spcAft>
                <a:spcPts val="0"/>
              </a:spcAft>
              <a:buSzPts val="1400"/>
              <a:buChar char="●"/>
              <a:defRPr/>
            </a:lvl4pPr>
            <a:lvl5pPr marL="2282637" lvl="4" indent="-317028" algn="ctr">
              <a:spcBef>
                <a:spcPts val="1600"/>
              </a:spcBef>
              <a:spcAft>
                <a:spcPts val="0"/>
              </a:spcAft>
              <a:buSzPts val="1400"/>
              <a:buChar char="○"/>
              <a:defRPr/>
            </a:lvl5pPr>
            <a:lvl6pPr marL="2739131" lvl="5" indent="-317028" algn="ctr">
              <a:spcBef>
                <a:spcPts val="1600"/>
              </a:spcBef>
              <a:spcAft>
                <a:spcPts val="0"/>
              </a:spcAft>
              <a:buSzPts val="1400"/>
              <a:buChar char="■"/>
              <a:defRPr/>
            </a:lvl6pPr>
            <a:lvl7pPr marL="3195680" lvl="6" indent="-317028" algn="ctr">
              <a:spcBef>
                <a:spcPts val="1600"/>
              </a:spcBef>
              <a:spcAft>
                <a:spcPts val="0"/>
              </a:spcAft>
              <a:buSzPts val="1400"/>
              <a:buChar char="●"/>
              <a:defRPr/>
            </a:lvl7pPr>
            <a:lvl8pPr marL="3652217" lvl="7" indent="-317028" algn="ctr">
              <a:spcBef>
                <a:spcPts val="1600"/>
              </a:spcBef>
              <a:spcAft>
                <a:spcPts val="0"/>
              </a:spcAft>
              <a:buSzPts val="1400"/>
              <a:buChar char="○"/>
              <a:defRPr/>
            </a:lvl8pPr>
            <a:lvl9pPr marL="4108781" lvl="8" indent="-317028"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307" tIns="91307" rIns="91307" bIns="9130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l" smtClean="0"/>
              <a:pPr/>
              <a:t>‹#›</a:t>
            </a:fld>
            <a:endParaRPr lang="e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307" tIns="91307" rIns="91307" bIns="9130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l" smtClean="0"/>
              <a:pPr/>
              <a:t>‹#›</a:t>
            </a:fld>
            <a:endParaRPr lang="el"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307" tIns="91307" rIns="91307" bIns="91307"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307" tIns="91307" rIns="91307" bIns="91307"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307" tIns="91307" rIns="91307" bIns="9130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l" smtClean="0"/>
              <a:pPr/>
              <a:t>‹#›</a:t>
            </a:fld>
            <a:endParaRPr lang="el"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307" tIns="91307" rIns="91307" bIns="91307"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307" tIns="91307" rIns="91307" bIns="91307" anchor="t" anchorCtr="0"/>
          <a:lstStyle>
            <a:lvl1pPr marL="456494" lvl="0" indent="-342371">
              <a:spcBef>
                <a:spcPts val="0"/>
              </a:spcBef>
              <a:spcAft>
                <a:spcPts val="0"/>
              </a:spcAft>
              <a:buSzPts val="1800"/>
              <a:buChar char="●"/>
              <a:defRPr/>
            </a:lvl1pPr>
            <a:lvl2pPr marL="913073" lvl="1" indent="-317028">
              <a:spcBef>
                <a:spcPts val="1600"/>
              </a:spcBef>
              <a:spcAft>
                <a:spcPts val="0"/>
              </a:spcAft>
              <a:buSzPts val="1400"/>
              <a:buChar char="○"/>
              <a:defRPr/>
            </a:lvl2pPr>
            <a:lvl3pPr marL="1369594" lvl="2" indent="-317028">
              <a:spcBef>
                <a:spcPts val="1600"/>
              </a:spcBef>
              <a:spcAft>
                <a:spcPts val="0"/>
              </a:spcAft>
              <a:buSzPts val="1400"/>
              <a:buChar char="■"/>
              <a:defRPr/>
            </a:lvl3pPr>
            <a:lvl4pPr marL="1826144" lvl="3" indent="-317028">
              <a:spcBef>
                <a:spcPts val="1600"/>
              </a:spcBef>
              <a:spcAft>
                <a:spcPts val="0"/>
              </a:spcAft>
              <a:buSzPts val="1400"/>
              <a:buChar char="●"/>
              <a:defRPr/>
            </a:lvl4pPr>
            <a:lvl5pPr marL="2282637" lvl="4" indent="-317028">
              <a:spcBef>
                <a:spcPts val="1600"/>
              </a:spcBef>
              <a:spcAft>
                <a:spcPts val="0"/>
              </a:spcAft>
              <a:buSzPts val="1400"/>
              <a:buChar char="○"/>
              <a:defRPr/>
            </a:lvl5pPr>
            <a:lvl6pPr marL="2739131" lvl="5" indent="-317028">
              <a:spcBef>
                <a:spcPts val="1600"/>
              </a:spcBef>
              <a:spcAft>
                <a:spcPts val="0"/>
              </a:spcAft>
              <a:buSzPts val="1400"/>
              <a:buChar char="■"/>
              <a:defRPr/>
            </a:lvl6pPr>
            <a:lvl7pPr marL="3195680" lvl="6" indent="-317028">
              <a:spcBef>
                <a:spcPts val="1600"/>
              </a:spcBef>
              <a:spcAft>
                <a:spcPts val="0"/>
              </a:spcAft>
              <a:buSzPts val="1400"/>
              <a:buChar char="●"/>
              <a:defRPr/>
            </a:lvl7pPr>
            <a:lvl8pPr marL="3652217" lvl="7" indent="-317028">
              <a:spcBef>
                <a:spcPts val="1600"/>
              </a:spcBef>
              <a:spcAft>
                <a:spcPts val="0"/>
              </a:spcAft>
              <a:buSzPts val="1400"/>
              <a:buChar char="○"/>
              <a:defRPr/>
            </a:lvl8pPr>
            <a:lvl9pPr marL="4108781" lvl="8" indent="-317028">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307" tIns="91307" rIns="91307" bIns="9130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l" smtClean="0"/>
              <a:pPr/>
              <a:t>‹#›</a:t>
            </a:fld>
            <a:endParaRPr lang="el"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FE0193-F221-CD45-BCB9-E08D5BF29FC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 xmlns:a16="http://schemas.microsoft.com/office/drawing/2014/main" id="{0BC4FF05-CDBF-7B48-9AFB-5CB40A641DF2}"/>
              </a:ext>
            </a:extLst>
          </p:cNvPr>
          <p:cNvSpPr>
            <a:spLocks noGrp="1"/>
          </p:cNvSpPr>
          <p:nvPr>
            <p:ph type="dt" sz="half" idx="10"/>
          </p:nvPr>
        </p:nvSpPr>
        <p:spPr/>
        <p:txBody>
          <a:bodyPr/>
          <a:lstStyle/>
          <a:p>
            <a:fld id="{8F38C9E7-0A66-B645-A672-1FDE9F43DA0F}" type="datetimeFigureOut">
              <a:rPr lang="en-US" smtClean="0"/>
              <a:pPr/>
              <a:t>5/17/2019</a:t>
            </a:fld>
            <a:endParaRPr lang="en-US"/>
          </a:p>
        </p:txBody>
      </p:sp>
      <p:sp>
        <p:nvSpPr>
          <p:cNvPr id="4" name="Footer Placeholder 3">
            <a:extLst>
              <a:ext uri="{FF2B5EF4-FFF2-40B4-BE49-F238E27FC236}">
                <a16:creationId xmlns="" xmlns:a16="http://schemas.microsoft.com/office/drawing/2014/main" id="{17787EAD-8CF9-DD44-8F26-813A52E48F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175B8FDF-8DC7-BE4A-A9C1-3A41F0D1A3EA}"/>
              </a:ext>
            </a:extLst>
          </p:cNvPr>
          <p:cNvSpPr>
            <a:spLocks noGrp="1"/>
          </p:cNvSpPr>
          <p:nvPr>
            <p:ph type="sldNum" sz="quarter" idx="12"/>
          </p:nvPr>
        </p:nvSpPr>
        <p:spPr/>
        <p:txBody>
          <a:bodyPr/>
          <a:lstStyle/>
          <a:p>
            <a:fld id="{F2DA090C-B087-1841-A71C-34B0D8F465F8}" type="slidenum">
              <a:rPr lang="en-US" smtClean="0"/>
              <a:pPr/>
              <a:t>‹#›</a:t>
            </a:fld>
            <a:endParaRPr lang="en-US"/>
          </a:p>
        </p:txBody>
      </p:sp>
    </p:spTree>
    <p:extLst>
      <p:ext uri="{BB962C8B-B14F-4D97-AF65-F5344CB8AC3E}">
        <p14:creationId xmlns="" xmlns:p14="http://schemas.microsoft.com/office/powerpoint/2010/main" val="4283111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8D77F3-C951-2C4D-9966-2BEDB4CA31B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 xmlns:a16="http://schemas.microsoft.com/office/drawing/2014/main" id="{C264236D-D0E5-754A-B615-BB953C4B03B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A81E7356-8C43-D846-90F8-3F157E5EF293}"/>
              </a:ext>
            </a:extLst>
          </p:cNvPr>
          <p:cNvSpPr>
            <a:spLocks noGrp="1"/>
          </p:cNvSpPr>
          <p:nvPr>
            <p:ph type="dt" sz="half" idx="10"/>
          </p:nvPr>
        </p:nvSpPr>
        <p:spPr/>
        <p:txBody>
          <a:bodyPr/>
          <a:lstStyle/>
          <a:p>
            <a:fld id="{8F38C9E7-0A66-B645-A672-1FDE9F43DA0F}" type="datetimeFigureOut">
              <a:rPr lang="en-US" smtClean="0"/>
              <a:pPr/>
              <a:t>5/17/2019</a:t>
            </a:fld>
            <a:endParaRPr lang="en-US"/>
          </a:p>
        </p:txBody>
      </p:sp>
      <p:sp>
        <p:nvSpPr>
          <p:cNvPr id="5" name="Footer Placeholder 4">
            <a:extLst>
              <a:ext uri="{FF2B5EF4-FFF2-40B4-BE49-F238E27FC236}">
                <a16:creationId xmlns="" xmlns:a16="http://schemas.microsoft.com/office/drawing/2014/main" id="{4EC582C9-E027-054D-A61E-0B21B66563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F762CDF-A6B9-934F-908C-19C0F60828B9}"/>
              </a:ext>
            </a:extLst>
          </p:cNvPr>
          <p:cNvSpPr>
            <a:spLocks noGrp="1"/>
          </p:cNvSpPr>
          <p:nvPr>
            <p:ph type="sldNum" sz="quarter" idx="12"/>
          </p:nvPr>
        </p:nvSpPr>
        <p:spPr/>
        <p:txBody>
          <a:bodyPr/>
          <a:lstStyle/>
          <a:p>
            <a:fld id="{F2DA090C-B087-1841-A71C-34B0D8F465F8}" type="slidenum">
              <a:rPr lang="en-US" smtClean="0"/>
              <a:pPr/>
              <a:t>‹#›</a:t>
            </a:fld>
            <a:endParaRPr lang="en-US"/>
          </a:p>
        </p:txBody>
      </p:sp>
    </p:spTree>
    <p:extLst>
      <p:ext uri="{BB962C8B-B14F-4D97-AF65-F5344CB8AC3E}">
        <p14:creationId xmlns="" xmlns:p14="http://schemas.microsoft.com/office/powerpoint/2010/main" val="411416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C9A2522-79E4-154F-965B-CAD6F6C3B388}"/>
              </a:ext>
            </a:extLst>
          </p:cNvPr>
          <p:cNvSpPr>
            <a:spLocks noGrp="1"/>
          </p:cNvSpPr>
          <p:nvPr>
            <p:ph type="dt" sz="half" idx="10"/>
          </p:nvPr>
        </p:nvSpPr>
        <p:spPr/>
        <p:txBody>
          <a:bodyPr/>
          <a:lstStyle/>
          <a:p>
            <a:fld id="{8F38C9E7-0A66-B645-A672-1FDE9F43DA0F}" type="datetimeFigureOut">
              <a:rPr lang="en-US" smtClean="0"/>
              <a:pPr/>
              <a:t>5/17/2019</a:t>
            </a:fld>
            <a:endParaRPr lang="en-US"/>
          </a:p>
        </p:txBody>
      </p:sp>
      <p:sp>
        <p:nvSpPr>
          <p:cNvPr id="3" name="Footer Placeholder 2">
            <a:extLst>
              <a:ext uri="{FF2B5EF4-FFF2-40B4-BE49-F238E27FC236}">
                <a16:creationId xmlns="" xmlns:a16="http://schemas.microsoft.com/office/drawing/2014/main" id="{4A221CFB-C1AF-F54A-9A7F-370B592012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C295277B-14ED-054B-8239-A994017CD1EC}"/>
              </a:ext>
            </a:extLst>
          </p:cNvPr>
          <p:cNvSpPr>
            <a:spLocks noGrp="1"/>
          </p:cNvSpPr>
          <p:nvPr>
            <p:ph type="sldNum" sz="quarter" idx="12"/>
          </p:nvPr>
        </p:nvSpPr>
        <p:spPr/>
        <p:txBody>
          <a:bodyPr/>
          <a:lstStyle/>
          <a:p>
            <a:fld id="{F2DA090C-B087-1841-A71C-34B0D8F465F8}" type="slidenum">
              <a:rPr lang="en-US" smtClean="0"/>
              <a:pPr/>
              <a:t>‹#›</a:t>
            </a:fld>
            <a:endParaRPr lang="en-US"/>
          </a:p>
        </p:txBody>
      </p:sp>
    </p:spTree>
    <p:extLst>
      <p:ext uri="{BB962C8B-B14F-4D97-AF65-F5344CB8AC3E}">
        <p14:creationId xmlns="" xmlns:p14="http://schemas.microsoft.com/office/powerpoint/2010/main" val="17816006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E96239-67A9-FA47-B3E7-BF5855A36060}"/>
              </a:ext>
            </a:extLst>
          </p:cNvPr>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 xmlns:a16="http://schemas.microsoft.com/office/drawing/2014/main" id="{3CBEE997-379D-8340-8239-42F57EFEF79F}"/>
              </a:ext>
            </a:extLst>
          </p:cNvPr>
          <p:cNvSpPr>
            <a:spLocks noGrp="1"/>
          </p:cNvSpPr>
          <p:nvPr>
            <p:ph type="subTitle" idx="1"/>
          </p:nvPr>
        </p:nvSpPr>
        <p:spPr>
          <a:xfrm>
            <a:off x="1143000" y="2701528"/>
            <a:ext cx="6858000" cy="1241822"/>
          </a:xfrm>
        </p:spPr>
        <p:txBody>
          <a:bodyPr/>
          <a:lstStyle>
            <a:lvl1pPr marL="0" indent="0" algn="ctr">
              <a:buNone/>
              <a:defRPr sz="1800"/>
            </a:lvl1pPr>
            <a:lvl2pPr marL="342398" indent="0" algn="ctr">
              <a:buNone/>
              <a:defRPr sz="1500"/>
            </a:lvl2pPr>
            <a:lvl3pPr marL="684848" indent="0" algn="ctr">
              <a:buNone/>
              <a:defRPr sz="1400"/>
            </a:lvl3pPr>
            <a:lvl4pPr marL="1027272" indent="0" algn="ctr">
              <a:buNone/>
              <a:defRPr sz="1200"/>
            </a:lvl4pPr>
            <a:lvl5pPr marL="1369696" indent="0" algn="ctr">
              <a:buNone/>
              <a:defRPr sz="1200"/>
            </a:lvl5pPr>
            <a:lvl6pPr marL="1712147" indent="0" algn="ctr">
              <a:buNone/>
              <a:defRPr sz="1200"/>
            </a:lvl6pPr>
            <a:lvl7pPr marL="2054543" indent="0" algn="ctr">
              <a:buNone/>
              <a:defRPr sz="1200"/>
            </a:lvl7pPr>
            <a:lvl8pPr marL="2396940" indent="0" algn="ctr">
              <a:buNone/>
              <a:defRPr sz="1200"/>
            </a:lvl8pPr>
            <a:lvl9pPr marL="2739338" indent="0" algn="ctr">
              <a:buNone/>
              <a:defRPr sz="1200"/>
            </a:lvl9pPr>
          </a:lstStyle>
          <a:p>
            <a:r>
              <a:rPr lang="en-GB"/>
              <a:t>Click to edit Master subtitle style</a:t>
            </a:r>
            <a:endParaRPr lang="en-US"/>
          </a:p>
        </p:txBody>
      </p:sp>
      <p:sp>
        <p:nvSpPr>
          <p:cNvPr id="4" name="Date Placeholder 3">
            <a:extLst>
              <a:ext uri="{FF2B5EF4-FFF2-40B4-BE49-F238E27FC236}">
                <a16:creationId xmlns="" xmlns:a16="http://schemas.microsoft.com/office/drawing/2014/main" id="{4BE39F87-5D1D-9E47-BA05-DF0E6F65C6E9}"/>
              </a:ext>
            </a:extLst>
          </p:cNvPr>
          <p:cNvSpPr>
            <a:spLocks noGrp="1"/>
          </p:cNvSpPr>
          <p:nvPr>
            <p:ph type="dt" sz="half" idx="10"/>
          </p:nvPr>
        </p:nvSpPr>
        <p:spPr/>
        <p:txBody>
          <a:bodyPr/>
          <a:lstStyle/>
          <a:p>
            <a:fld id="{8F38C9E7-0A66-B645-A672-1FDE9F43DA0F}" type="datetimeFigureOut">
              <a:rPr lang="en-US" smtClean="0"/>
              <a:pPr/>
              <a:t>5/17/2019</a:t>
            </a:fld>
            <a:endParaRPr lang="en-US"/>
          </a:p>
        </p:txBody>
      </p:sp>
      <p:sp>
        <p:nvSpPr>
          <p:cNvPr id="5" name="Footer Placeholder 4">
            <a:extLst>
              <a:ext uri="{FF2B5EF4-FFF2-40B4-BE49-F238E27FC236}">
                <a16:creationId xmlns="" xmlns:a16="http://schemas.microsoft.com/office/drawing/2014/main" id="{7181BB7B-61DB-7B4C-AADC-0B6D316E96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7795AEF-7F1F-654A-84A2-76E0009056C4}"/>
              </a:ext>
            </a:extLst>
          </p:cNvPr>
          <p:cNvSpPr>
            <a:spLocks noGrp="1"/>
          </p:cNvSpPr>
          <p:nvPr>
            <p:ph type="sldNum" sz="quarter" idx="12"/>
          </p:nvPr>
        </p:nvSpPr>
        <p:spPr/>
        <p:txBody>
          <a:bodyPr/>
          <a:lstStyle/>
          <a:p>
            <a:fld id="{F2DA090C-B087-1841-A71C-34B0D8F465F8}" type="slidenum">
              <a:rPr lang="en-US" smtClean="0"/>
              <a:pPr/>
              <a:t>‹#›</a:t>
            </a:fld>
            <a:endParaRPr lang="en-US"/>
          </a:p>
        </p:txBody>
      </p:sp>
    </p:spTree>
    <p:extLst>
      <p:ext uri="{BB962C8B-B14F-4D97-AF65-F5344CB8AC3E}">
        <p14:creationId xmlns="" xmlns:p14="http://schemas.microsoft.com/office/powerpoint/2010/main" val="10258489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8D77F3-C951-2C4D-9966-2BEDB4CA31B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 xmlns:a16="http://schemas.microsoft.com/office/drawing/2014/main" id="{C264236D-D0E5-754A-B615-BB953C4B03B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A81E7356-8C43-D846-90F8-3F157E5EF293}"/>
              </a:ext>
            </a:extLst>
          </p:cNvPr>
          <p:cNvSpPr>
            <a:spLocks noGrp="1"/>
          </p:cNvSpPr>
          <p:nvPr>
            <p:ph type="dt" sz="half" idx="10"/>
          </p:nvPr>
        </p:nvSpPr>
        <p:spPr/>
        <p:txBody>
          <a:bodyPr/>
          <a:lstStyle/>
          <a:p>
            <a:fld id="{8F38C9E7-0A66-B645-A672-1FDE9F43DA0F}" type="datetimeFigureOut">
              <a:rPr lang="en-US" smtClean="0"/>
              <a:pPr/>
              <a:t>5/17/2019</a:t>
            </a:fld>
            <a:endParaRPr lang="en-US"/>
          </a:p>
        </p:txBody>
      </p:sp>
      <p:sp>
        <p:nvSpPr>
          <p:cNvPr id="5" name="Footer Placeholder 4">
            <a:extLst>
              <a:ext uri="{FF2B5EF4-FFF2-40B4-BE49-F238E27FC236}">
                <a16:creationId xmlns="" xmlns:a16="http://schemas.microsoft.com/office/drawing/2014/main" id="{4EC582C9-E027-054D-A61E-0B21B66563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F762CDF-A6B9-934F-908C-19C0F60828B9}"/>
              </a:ext>
            </a:extLst>
          </p:cNvPr>
          <p:cNvSpPr>
            <a:spLocks noGrp="1"/>
          </p:cNvSpPr>
          <p:nvPr>
            <p:ph type="sldNum" sz="quarter" idx="12"/>
          </p:nvPr>
        </p:nvSpPr>
        <p:spPr/>
        <p:txBody>
          <a:bodyPr/>
          <a:lstStyle/>
          <a:p>
            <a:fld id="{F2DA090C-B087-1841-A71C-34B0D8F465F8}" type="slidenum">
              <a:rPr lang="en-US" smtClean="0"/>
              <a:pPr/>
              <a:t>‹#›</a:t>
            </a:fld>
            <a:endParaRPr lang="en-US"/>
          </a:p>
        </p:txBody>
      </p:sp>
    </p:spTree>
    <p:extLst>
      <p:ext uri="{BB962C8B-B14F-4D97-AF65-F5344CB8AC3E}">
        <p14:creationId xmlns="" xmlns:p14="http://schemas.microsoft.com/office/powerpoint/2010/main" val="411416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E96239-67A9-FA47-B3E7-BF5855A36060}"/>
              </a:ext>
            </a:extLst>
          </p:cNvPr>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 xmlns:a16="http://schemas.microsoft.com/office/drawing/2014/main" id="{3CBEE997-379D-8340-8239-42F57EFEF79F}"/>
              </a:ext>
            </a:extLst>
          </p:cNvPr>
          <p:cNvSpPr>
            <a:spLocks noGrp="1"/>
          </p:cNvSpPr>
          <p:nvPr>
            <p:ph type="subTitle" idx="1"/>
          </p:nvPr>
        </p:nvSpPr>
        <p:spPr>
          <a:xfrm>
            <a:off x="1143000" y="2701528"/>
            <a:ext cx="6858000" cy="1241822"/>
          </a:xfrm>
        </p:spPr>
        <p:txBody>
          <a:bodyPr/>
          <a:lstStyle>
            <a:lvl1pPr marL="0" indent="0" algn="ctr">
              <a:buNone/>
              <a:defRPr sz="1800"/>
            </a:lvl1pPr>
            <a:lvl2pPr marL="342461" indent="0" algn="ctr">
              <a:buNone/>
              <a:defRPr sz="1500"/>
            </a:lvl2pPr>
            <a:lvl3pPr marL="684967" indent="0" algn="ctr">
              <a:buNone/>
              <a:defRPr sz="1400"/>
            </a:lvl3pPr>
            <a:lvl4pPr marL="1027451" indent="0" algn="ctr">
              <a:buNone/>
              <a:defRPr sz="1200"/>
            </a:lvl4pPr>
            <a:lvl5pPr marL="1369934" indent="0" algn="ctr">
              <a:buNone/>
              <a:defRPr sz="1200"/>
            </a:lvl5pPr>
            <a:lvl6pPr marL="1712441" indent="0" algn="ctr">
              <a:buNone/>
              <a:defRPr sz="1200"/>
            </a:lvl6pPr>
            <a:lvl7pPr marL="2054900" indent="0" algn="ctr">
              <a:buNone/>
              <a:defRPr sz="1200"/>
            </a:lvl7pPr>
            <a:lvl8pPr marL="2397360" indent="0" algn="ctr">
              <a:buNone/>
              <a:defRPr sz="1200"/>
            </a:lvl8pPr>
            <a:lvl9pPr marL="2739821" indent="0" algn="ctr">
              <a:buNone/>
              <a:defRPr sz="1200"/>
            </a:lvl9pPr>
          </a:lstStyle>
          <a:p>
            <a:r>
              <a:rPr lang="en-GB"/>
              <a:t>Click to edit Master subtitle style</a:t>
            </a:r>
            <a:endParaRPr lang="en-US"/>
          </a:p>
        </p:txBody>
      </p:sp>
      <p:sp>
        <p:nvSpPr>
          <p:cNvPr id="4" name="Date Placeholder 3">
            <a:extLst>
              <a:ext uri="{FF2B5EF4-FFF2-40B4-BE49-F238E27FC236}">
                <a16:creationId xmlns="" xmlns:a16="http://schemas.microsoft.com/office/drawing/2014/main" id="{4BE39F87-5D1D-9E47-BA05-DF0E6F65C6E9}"/>
              </a:ext>
            </a:extLst>
          </p:cNvPr>
          <p:cNvSpPr>
            <a:spLocks noGrp="1"/>
          </p:cNvSpPr>
          <p:nvPr>
            <p:ph type="dt" sz="half" idx="10"/>
          </p:nvPr>
        </p:nvSpPr>
        <p:spPr/>
        <p:txBody>
          <a:bodyPr/>
          <a:lstStyle/>
          <a:p>
            <a:fld id="{8F38C9E7-0A66-B645-A672-1FDE9F43DA0F}" type="datetimeFigureOut">
              <a:rPr lang="en-US" smtClean="0"/>
              <a:pPr/>
              <a:t>5/17/2019</a:t>
            </a:fld>
            <a:endParaRPr lang="en-US"/>
          </a:p>
        </p:txBody>
      </p:sp>
      <p:sp>
        <p:nvSpPr>
          <p:cNvPr id="5" name="Footer Placeholder 4">
            <a:extLst>
              <a:ext uri="{FF2B5EF4-FFF2-40B4-BE49-F238E27FC236}">
                <a16:creationId xmlns="" xmlns:a16="http://schemas.microsoft.com/office/drawing/2014/main" id="{7181BB7B-61DB-7B4C-AADC-0B6D316E96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7795AEF-7F1F-654A-84A2-76E0009056C4}"/>
              </a:ext>
            </a:extLst>
          </p:cNvPr>
          <p:cNvSpPr>
            <a:spLocks noGrp="1"/>
          </p:cNvSpPr>
          <p:nvPr>
            <p:ph type="sldNum" sz="quarter" idx="12"/>
          </p:nvPr>
        </p:nvSpPr>
        <p:spPr/>
        <p:txBody>
          <a:bodyPr/>
          <a:lstStyle/>
          <a:p>
            <a:fld id="{F2DA090C-B087-1841-A71C-34B0D8F465F8}" type="slidenum">
              <a:rPr lang="en-US" smtClean="0"/>
              <a:pPr/>
              <a:t>‹#›</a:t>
            </a:fld>
            <a:endParaRPr lang="en-US"/>
          </a:p>
        </p:txBody>
      </p:sp>
    </p:spTree>
    <p:extLst>
      <p:ext uri="{BB962C8B-B14F-4D97-AF65-F5344CB8AC3E}">
        <p14:creationId xmlns="" xmlns:p14="http://schemas.microsoft.com/office/powerpoint/2010/main" val="1025848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307" tIns="91307" rIns="91307" bIns="91307"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307" tIns="91307" rIns="91307" bIns="9130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l" smtClean="0"/>
              <a:pPr/>
              <a:t>‹#›</a:t>
            </a:fld>
            <a:endParaRPr lang="el"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8D77F3-C951-2C4D-9966-2BEDB4CA31B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 xmlns:a16="http://schemas.microsoft.com/office/drawing/2014/main" id="{C264236D-D0E5-754A-B615-BB953C4B03B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A81E7356-8C43-D846-90F8-3F157E5EF293}"/>
              </a:ext>
            </a:extLst>
          </p:cNvPr>
          <p:cNvSpPr>
            <a:spLocks noGrp="1"/>
          </p:cNvSpPr>
          <p:nvPr>
            <p:ph type="dt" sz="half" idx="10"/>
          </p:nvPr>
        </p:nvSpPr>
        <p:spPr/>
        <p:txBody>
          <a:bodyPr/>
          <a:lstStyle/>
          <a:p>
            <a:fld id="{8F38C9E7-0A66-B645-A672-1FDE9F43DA0F}" type="datetimeFigureOut">
              <a:rPr lang="en-US" smtClean="0"/>
              <a:pPr/>
              <a:t>5/17/2019</a:t>
            </a:fld>
            <a:endParaRPr lang="en-US"/>
          </a:p>
        </p:txBody>
      </p:sp>
      <p:sp>
        <p:nvSpPr>
          <p:cNvPr id="5" name="Footer Placeholder 4">
            <a:extLst>
              <a:ext uri="{FF2B5EF4-FFF2-40B4-BE49-F238E27FC236}">
                <a16:creationId xmlns="" xmlns:a16="http://schemas.microsoft.com/office/drawing/2014/main" id="{4EC582C9-E027-054D-A61E-0B21B66563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F762CDF-A6B9-934F-908C-19C0F60828B9}"/>
              </a:ext>
            </a:extLst>
          </p:cNvPr>
          <p:cNvSpPr>
            <a:spLocks noGrp="1"/>
          </p:cNvSpPr>
          <p:nvPr>
            <p:ph type="sldNum" sz="quarter" idx="12"/>
          </p:nvPr>
        </p:nvSpPr>
        <p:spPr/>
        <p:txBody>
          <a:bodyPr/>
          <a:lstStyle/>
          <a:p>
            <a:fld id="{F2DA090C-B087-1841-A71C-34B0D8F465F8}" type="slidenum">
              <a:rPr lang="en-US" smtClean="0"/>
              <a:pPr/>
              <a:t>‹#›</a:t>
            </a:fld>
            <a:endParaRPr lang="en-US"/>
          </a:p>
        </p:txBody>
      </p:sp>
    </p:spTree>
    <p:extLst>
      <p:ext uri="{BB962C8B-B14F-4D97-AF65-F5344CB8AC3E}">
        <p14:creationId xmlns="" xmlns:p14="http://schemas.microsoft.com/office/powerpoint/2010/main" val="4114162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8D77F3-C951-2C4D-9966-2BEDB4CA31B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 xmlns:a16="http://schemas.microsoft.com/office/drawing/2014/main" id="{C264236D-D0E5-754A-B615-BB953C4B03B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A81E7356-8C43-D846-90F8-3F157E5EF293}"/>
              </a:ext>
            </a:extLst>
          </p:cNvPr>
          <p:cNvSpPr>
            <a:spLocks noGrp="1"/>
          </p:cNvSpPr>
          <p:nvPr>
            <p:ph type="dt" sz="half" idx="10"/>
          </p:nvPr>
        </p:nvSpPr>
        <p:spPr/>
        <p:txBody>
          <a:bodyPr/>
          <a:lstStyle/>
          <a:p>
            <a:fld id="{8F38C9E7-0A66-B645-A672-1FDE9F43DA0F}" type="datetimeFigureOut">
              <a:rPr lang="en-US" smtClean="0"/>
              <a:pPr/>
              <a:t>5/17/2019</a:t>
            </a:fld>
            <a:endParaRPr lang="en-US"/>
          </a:p>
        </p:txBody>
      </p:sp>
      <p:sp>
        <p:nvSpPr>
          <p:cNvPr id="5" name="Footer Placeholder 4">
            <a:extLst>
              <a:ext uri="{FF2B5EF4-FFF2-40B4-BE49-F238E27FC236}">
                <a16:creationId xmlns="" xmlns:a16="http://schemas.microsoft.com/office/drawing/2014/main" id="{4EC582C9-E027-054D-A61E-0B21B66563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F762CDF-A6B9-934F-908C-19C0F60828B9}"/>
              </a:ext>
            </a:extLst>
          </p:cNvPr>
          <p:cNvSpPr>
            <a:spLocks noGrp="1"/>
          </p:cNvSpPr>
          <p:nvPr>
            <p:ph type="sldNum" sz="quarter" idx="12"/>
          </p:nvPr>
        </p:nvSpPr>
        <p:spPr/>
        <p:txBody>
          <a:bodyPr/>
          <a:lstStyle/>
          <a:p>
            <a:fld id="{F2DA090C-B087-1841-A71C-34B0D8F465F8}" type="slidenum">
              <a:rPr lang="en-US" smtClean="0"/>
              <a:pPr/>
              <a:t>‹#›</a:t>
            </a:fld>
            <a:endParaRPr lang="en-US"/>
          </a:p>
        </p:txBody>
      </p:sp>
    </p:spTree>
    <p:extLst>
      <p:ext uri="{BB962C8B-B14F-4D97-AF65-F5344CB8AC3E}">
        <p14:creationId xmlns="" xmlns:p14="http://schemas.microsoft.com/office/powerpoint/2010/main" val="4114162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8D77F3-C951-2C4D-9966-2BEDB4CA31B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 xmlns:a16="http://schemas.microsoft.com/office/drawing/2014/main" id="{C264236D-D0E5-754A-B615-BB953C4B03B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A81E7356-8C43-D846-90F8-3F157E5EF293}"/>
              </a:ext>
            </a:extLst>
          </p:cNvPr>
          <p:cNvSpPr>
            <a:spLocks noGrp="1"/>
          </p:cNvSpPr>
          <p:nvPr>
            <p:ph type="dt" sz="half" idx="10"/>
          </p:nvPr>
        </p:nvSpPr>
        <p:spPr/>
        <p:txBody>
          <a:bodyPr/>
          <a:lstStyle/>
          <a:p>
            <a:fld id="{8F38C9E7-0A66-B645-A672-1FDE9F43DA0F}" type="datetimeFigureOut">
              <a:rPr lang="en-US" smtClean="0"/>
              <a:pPr/>
              <a:t>5/17/2019</a:t>
            </a:fld>
            <a:endParaRPr lang="en-US"/>
          </a:p>
        </p:txBody>
      </p:sp>
      <p:sp>
        <p:nvSpPr>
          <p:cNvPr id="5" name="Footer Placeholder 4">
            <a:extLst>
              <a:ext uri="{FF2B5EF4-FFF2-40B4-BE49-F238E27FC236}">
                <a16:creationId xmlns="" xmlns:a16="http://schemas.microsoft.com/office/drawing/2014/main" id="{4EC582C9-E027-054D-A61E-0B21B66563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F762CDF-A6B9-934F-908C-19C0F60828B9}"/>
              </a:ext>
            </a:extLst>
          </p:cNvPr>
          <p:cNvSpPr>
            <a:spLocks noGrp="1"/>
          </p:cNvSpPr>
          <p:nvPr>
            <p:ph type="sldNum" sz="quarter" idx="12"/>
          </p:nvPr>
        </p:nvSpPr>
        <p:spPr/>
        <p:txBody>
          <a:bodyPr/>
          <a:lstStyle/>
          <a:p>
            <a:fld id="{F2DA090C-B087-1841-A71C-34B0D8F465F8}" type="slidenum">
              <a:rPr lang="en-US" smtClean="0"/>
              <a:pPr/>
              <a:t>‹#›</a:t>
            </a:fld>
            <a:endParaRPr lang="en-US"/>
          </a:p>
        </p:txBody>
      </p:sp>
    </p:spTree>
    <p:extLst>
      <p:ext uri="{BB962C8B-B14F-4D97-AF65-F5344CB8AC3E}">
        <p14:creationId xmlns="" xmlns:p14="http://schemas.microsoft.com/office/powerpoint/2010/main" val="4114162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Διαφάνεια τίτλου">
    <p:spTree>
      <p:nvGrpSpPr>
        <p:cNvPr id="1" name=""/>
        <p:cNvGrpSpPr/>
        <p:nvPr/>
      </p:nvGrpSpPr>
      <p:grpSpPr>
        <a:xfrm>
          <a:off x="0" y="0"/>
          <a:ext cx="0" cy="0"/>
          <a:chOff x="0" y="0"/>
          <a:chExt cx="0" cy="0"/>
        </a:xfrm>
      </p:grpSpPr>
      <p:grpSp>
        <p:nvGrpSpPr>
          <p:cNvPr id="7" name="Group 13"/>
          <p:cNvGrpSpPr/>
          <p:nvPr/>
        </p:nvGrpSpPr>
        <p:grpSpPr>
          <a:xfrm>
            <a:off x="-1190" y="1"/>
            <a:ext cx="9145191" cy="5146166"/>
            <a:chOff x="-1588" y="0"/>
            <a:chExt cx="12193588" cy="6861555"/>
          </a:xfrm>
        </p:grpSpPr>
        <p:sp>
          <p:nvSpPr>
            <p:cNvPr id="9" name="Rectangle 8"/>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8" y="1574800"/>
            <a:ext cx="6619244" cy="2008236"/>
          </a:xfrm>
          <a:prstGeom prst="rect">
            <a:avLst/>
          </a:prstGeom>
        </p:spPr>
        <p:txBody>
          <a:bodyPr anchor="b"/>
          <a:lstStyle>
            <a:lvl1pPr>
              <a:defRPr sz="4100"/>
            </a:lvl1pPr>
          </a:lstStyle>
          <a:p>
            <a:r>
              <a:rPr lang="el-GR" dirty="0"/>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866218" y="3583037"/>
            <a:ext cx="6619244" cy="646065"/>
          </a:xfrm>
        </p:spPr>
        <p:txBody>
          <a:bodyPr anchor="t"/>
          <a:lstStyle>
            <a:lvl1pPr marL="0" indent="0" algn="l">
              <a:buNone/>
              <a:defRPr cap="all">
                <a:solidFill>
                  <a:schemeClr val="tx2">
                    <a:lumMod val="40000"/>
                    <a:lumOff val="60000"/>
                  </a:schemeClr>
                </a:solidFill>
              </a:defRPr>
            </a:lvl1pPr>
            <a:lvl2pPr marL="342695" indent="0" algn="ctr">
              <a:buNone/>
              <a:defRPr>
                <a:solidFill>
                  <a:schemeClr val="tx1">
                    <a:tint val="75000"/>
                  </a:schemeClr>
                </a:solidFill>
              </a:defRPr>
            </a:lvl2pPr>
            <a:lvl3pPr marL="685409" indent="0" algn="ctr">
              <a:buNone/>
              <a:defRPr>
                <a:solidFill>
                  <a:schemeClr val="tx1">
                    <a:tint val="75000"/>
                  </a:schemeClr>
                </a:solidFill>
              </a:defRPr>
            </a:lvl3pPr>
            <a:lvl4pPr marL="1028114" indent="0" algn="ctr">
              <a:buNone/>
              <a:defRPr>
                <a:solidFill>
                  <a:schemeClr val="tx1">
                    <a:tint val="75000"/>
                  </a:schemeClr>
                </a:solidFill>
              </a:defRPr>
            </a:lvl4pPr>
            <a:lvl5pPr marL="1370818" indent="0" algn="ctr">
              <a:buNone/>
              <a:defRPr>
                <a:solidFill>
                  <a:schemeClr val="tx1">
                    <a:tint val="75000"/>
                  </a:schemeClr>
                </a:solidFill>
              </a:defRPr>
            </a:lvl5pPr>
            <a:lvl6pPr marL="1713533" indent="0" algn="ctr">
              <a:buNone/>
              <a:defRPr>
                <a:solidFill>
                  <a:schemeClr val="tx1">
                    <a:tint val="75000"/>
                  </a:schemeClr>
                </a:solidFill>
              </a:defRPr>
            </a:lvl6pPr>
            <a:lvl7pPr marL="2056226" indent="0" algn="ctr">
              <a:buNone/>
              <a:defRPr>
                <a:solidFill>
                  <a:schemeClr val="tx1">
                    <a:tint val="75000"/>
                  </a:schemeClr>
                </a:solidFill>
              </a:defRPr>
            </a:lvl7pPr>
            <a:lvl8pPr marL="2398920" indent="0" algn="ctr">
              <a:buNone/>
              <a:defRPr>
                <a:solidFill>
                  <a:schemeClr val="tx1">
                    <a:tint val="75000"/>
                  </a:schemeClr>
                </a:solidFill>
              </a:defRPr>
            </a:lvl8pPr>
            <a:lvl9pPr marL="2741615" indent="0" algn="ctr">
              <a:buNone/>
              <a:defRPr>
                <a:solidFill>
                  <a:schemeClr val="tx1">
                    <a:tint val="75000"/>
                  </a:schemeClr>
                </a:solidFill>
              </a:defRPr>
            </a:lvl9pPr>
          </a:lstStyle>
          <a:p>
            <a:r>
              <a:rPr lang="el-GR" dirty="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rot="5400000">
            <a:off x="7619262" y="1344192"/>
            <a:ext cx="742949" cy="228599"/>
          </a:xfrm>
        </p:spPr>
        <p:txBody>
          <a:bodyPr/>
          <a:lstStyle>
            <a:lvl1pPr algn="l">
              <a:defRPr b="0">
                <a:solidFill>
                  <a:schemeClr val="bg1"/>
                </a:solidFill>
              </a:defRPr>
            </a:lvl1pPr>
          </a:lstStyle>
          <a:p>
            <a:fld id="{2BE451C3-0FF4-47C4-B829-773ADF60F88C}" type="datetimeFigureOut">
              <a:rPr lang="en-US" dirty="0"/>
              <a:pPr/>
              <a:t>5/17/2019</a:t>
            </a:fld>
            <a:endParaRPr lang="en-US" dirty="0"/>
          </a:p>
        </p:txBody>
      </p:sp>
      <p:sp>
        <p:nvSpPr>
          <p:cNvPr id="5" name="Footer Placeholder 4"/>
          <p:cNvSpPr>
            <a:spLocks noGrp="1"/>
          </p:cNvSpPr>
          <p:nvPr>
            <p:ph type="ftr" sz="quarter" idx="11"/>
          </p:nvPr>
        </p:nvSpPr>
        <p:spPr>
          <a:xfrm rot="5400000">
            <a:off x="6713982" y="2420874"/>
            <a:ext cx="2900934" cy="233172"/>
          </a:xfrm>
        </p:spPr>
        <p:txBody>
          <a:bodyPr/>
          <a:lstStyle>
            <a:lvl1pPr>
              <a:defRPr sz="800" b="0">
                <a:solidFill>
                  <a:schemeClr val="bg1"/>
                </a:solidFill>
              </a:defRPr>
            </a:lvl1pPr>
          </a:lstStyle>
          <a:p>
            <a:endParaRPr lang="en-US" dirty="0"/>
          </a:p>
        </p:txBody>
      </p:sp>
      <p:sp>
        <p:nvSpPr>
          <p:cNvPr id="8" name="Rectangle 7"/>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3280" y="219480"/>
            <a:ext cx="628649" cy="575765"/>
          </a:xfrm>
        </p:spPr>
        <p:txBody>
          <a:bodyPr/>
          <a:lstStyle>
            <a:lvl1pPr>
              <a:defRPr sz="2100" b="0" i="0">
                <a:latin typeface="+mj-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2944371534"/>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866218" y="730253"/>
            <a:ext cx="6619244" cy="530223"/>
          </a:xfrm>
          <a:prstGeom prst="rect">
            <a:avLst/>
          </a:prstGeom>
        </p:spPr>
        <p:txBody>
          <a:bodyPr anchor="ctr"/>
          <a:lstStyle/>
          <a:p>
            <a:r>
              <a:rPr lang="el-GR" dirty="0"/>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866218" y="1952627"/>
            <a:ext cx="6619244" cy="2562225"/>
          </a:xfrm>
        </p:spPr>
        <p:txBody>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Date Placeholder 3"/>
          <p:cNvSpPr>
            <a:spLocks noGrp="1"/>
          </p:cNvSpPr>
          <p:nvPr>
            <p:ph type="dt" sz="half" idx="10"/>
          </p:nvPr>
        </p:nvSpPr>
        <p:spPr/>
        <p:txBody>
          <a:bodyPr/>
          <a:lstStyle/>
          <a:p>
            <a:fld id="{2BE451C3-0FF4-47C4-B829-773ADF60F88C}" type="datetimeFigureOut">
              <a:rPr lang="en-US" dirty="0"/>
              <a:pPr/>
              <a:t>5/17/2019</a:t>
            </a:fld>
            <a:endParaRPr lang="en-US" dirty="0"/>
          </a:p>
        </p:txBody>
      </p:sp>
      <p:sp>
        <p:nvSpPr>
          <p:cNvPr id="5" name="Footer Placeholder 4"/>
          <p:cNvSpPr>
            <a:spLocks noGrp="1"/>
          </p:cNvSpPr>
          <p:nvPr>
            <p:ph type="ftr" sz="quarter" idx="11"/>
          </p:nvPr>
        </p:nvSpPr>
        <p:spPr/>
        <p:txBody>
          <a:bodyPr/>
          <a:lstStyle>
            <a:lvl1pPr>
              <a:defRPr sz="800" b="1"/>
            </a:lvl1p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1957284512"/>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866218" y="730253"/>
            <a:ext cx="6619244" cy="530223"/>
          </a:xfrm>
          <a:prstGeom prst="rect">
            <a:avLst/>
          </a:prstGeom>
        </p:spPr>
        <p:txBody>
          <a:bodyPr anchor="ctr"/>
          <a:lstStyle/>
          <a:p>
            <a:r>
              <a:rPr lang="el-GR" dirty="0"/>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866218" y="1952627"/>
            <a:ext cx="6619244" cy="2562225"/>
          </a:xfrm>
        </p:spPr>
        <p:txBody>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Date Placeholder 3"/>
          <p:cNvSpPr>
            <a:spLocks noGrp="1"/>
          </p:cNvSpPr>
          <p:nvPr>
            <p:ph type="dt" sz="half" idx="10"/>
          </p:nvPr>
        </p:nvSpPr>
        <p:spPr/>
        <p:txBody>
          <a:bodyPr/>
          <a:lstStyle/>
          <a:p>
            <a:fld id="{2BE451C3-0FF4-47C4-B829-773ADF60F88C}" type="datetimeFigureOut">
              <a:rPr lang="en-US" dirty="0"/>
              <a:pPr/>
              <a:t>5/17/2019</a:t>
            </a:fld>
            <a:endParaRPr lang="en-US" dirty="0"/>
          </a:p>
        </p:txBody>
      </p:sp>
      <p:sp>
        <p:nvSpPr>
          <p:cNvPr id="5" name="Footer Placeholder 4"/>
          <p:cNvSpPr>
            <a:spLocks noGrp="1"/>
          </p:cNvSpPr>
          <p:nvPr>
            <p:ph type="ftr" sz="quarter" idx="11"/>
          </p:nvPr>
        </p:nvSpPr>
        <p:spPr/>
        <p:txBody>
          <a:bodyPr/>
          <a:lstStyle>
            <a:lvl1pPr>
              <a:defRPr sz="800" b="1"/>
            </a:lvl1p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1957284512"/>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866218" y="730253"/>
            <a:ext cx="6619244" cy="530223"/>
          </a:xfrm>
          <a:prstGeom prst="rect">
            <a:avLst/>
          </a:prstGeom>
        </p:spPr>
        <p:txBody>
          <a:bodyPr anchor="ctr"/>
          <a:lstStyle/>
          <a:p>
            <a:r>
              <a:rPr lang="el-GR" dirty="0"/>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866218" y="1952627"/>
            <a:ext cx="6619244" cy="2562225"/>
          </a:xfrm>
        </p:spPr>
        <p:txBody>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Date Placeholder 3"/>
          <p:cNvSpPr>
            <a:spLocks noGrp="1"/>
          </p:cNvSpPr>
          <p:nvPr>
            <p:ph type="dt" sz="half" idx="10"/>
          </p:nvPr>
        </p:nvSpPr>
        <p:spPr/>
        <p:txBody>
          <a:bodyPr/>
          <a:lstStyle/>
          <a:p>
            <a:fld id="{2BE451C3-0FF4-47C4-B829-773ADF60F88C}" type="datetimeFigureOut">
              <a:rPr lang="en-US" dirty="0"/>
              <a:pPr/>
              <a:t>5/17/2019</a:t>
            </a:fld>
            <a:endParaRPr lang="en-US" dirty="0"/>
          </a:p>
        </p:txBody>
      </p:sp>
      <p:sp>
        <p:nvSpPr>
          <p:cNvPr id="5" name="Footer Placeholder 4"/>
          <p:cNvSpPr>
            <a:spLocks noGrp="1"/>
          </p:cNvSpPr>
          <p:nvPr>
            <p:ph type="ftr" sz="quarter" idx="11"/>
          </p:nvPr>
        </p:nvSpPr>
        <p:spPr/>
        <p:txBody>
          <a:bodyPr/>
          <a:lstStyle>
            <a:lvl1pPr>
              <a:defRPr sz="800" b="1"/>
            </a:lvl1p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1957284512"/>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866218" y="730253"/>
            <a:ext cx="6619244" cy="530223"/>
          </a:xfrm>
          <a:prstGeom prst="rect">
            <a:avLst/>
          </a:prstGeom>
        </p:spPr>
        <p:txBody>
          <a:bodyPr anchor="ctr"/>
          <a:lstStyle/>
          <a:p>
            <a:r>
              <a:rPr lang="el-GR" dirty="0"/>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866218" y="1952627"/>
            <a:ext cx="6619244" cy="2562225"/>
          </a:xfrm>
        </p:spPr>
        <p:txBody>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Date Placeholder 3"/>
          <p:cNvSpPr>
            <a:spLocks noGrp="1"/>
          </p:cNvSpPr>
          <p:nvPr>
            <p:ph type="dt" sz="half" idx="10"/>
          </p:nvPr>
        </p:nvSpPr>
        <p:spPr/>
        <p:txBody>
          <a:bodyPr/>
          <a:lstStyle/>
          <a:p>
            <a:fld id="{2BE451C3-0FF4-47C4-B829-773ADF60F88C}" type="datetimeFigureOut">
              <a:rPr lang="en-US" dirty="0"/>
              <a:pPr/>
              <a:t>5/17/2019</a:t>
            </a:fld>
            <a:endParaRPr lang="en-US" dirty="0"/>
          </a:p>
        </p:txBody>
      </p:sp>
      <p:sp>
        <p:nvSpPr>
          <p:cNvPr id="5" name="Footer Placeholder 4"/>
          <p:cNvSpPr>
            <a:spLocks noGrp="1"/>
          </p:cNvSpPr>
          <p:nvPr>
            <p:ph type="ftr" sz="quarter" idx="11"/>
          </p:nvPr>
        </p:nvSpPr>
        <p:spPr/>
        <p:txBody>
          <a:bodyPr/>
          <a:lstStyle>
            <a:lvl1pPr>
              <a:defRPr sz="800" b="1"/>
            </a:lvl1p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1957284512"/>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866218" y="730253"/>
            <a:ext cx="6619244" cy="530223"/>
          </a:xfrm>
          <a:prstGeom prst="rect">
            <a:avLst/>
          </a:prstGeom>
        </p:spPr>
        <p:txBody>
          <a:bodyPr anchor="ctr"/>
          <a:lstStyle/>
          <a:p>
            <a:r>
              <a:rPr lang="el-GR" dirty="0"/>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866218" y="1952627"/>
            <a:ext cx="6619244" cy="2562225"/>
          </a:xfrm>
        </p:spPr>
        <p:txBody>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Date Placeholder 3"/>
          <p:cNvSpPr>
            <a:spLocks noGrp="1"/>
          </p:cNvSpPr>
          <p:nvPr>
            <p:ph type="dt" sz="half" idx="10"/>
          </p:nvPr>
        </p:nvSpPr>
        <p:spPr/>
        <p:txBody>
          <a:bodyPr/>
          <a:lstStyle/>
          <a:p>
            <a:fld id="{2BE451C3-0FF4-47C4-B829-773ADF60F88C}" type="datetimeFigureOut">
              <a:rPr lang="en-US" dirty="0"/>
              <a:pPr/>
              <a:t>5/17/2019</a:t>
            </a:fld>
            <a:endParaRPr lang="en-US" dirty="0"/>
          </a:p>
        </p:txBody>
      </p:sp>
      <p:sp>
        <p:nvSpPr>
          <p:cNvPr id="5" name="Footer Placeholder 4"/>
          <p:cNvSpPr>
            <a:spLocks noGrp="1"/>
          </p:cNvSpPr>
          <p:nvPr>
            <p:ph type="ftr" sz="quarter" idx="11"/>
          </p:nvPr>
        </p:nvSpPr>
        <p:spPr/>
        <p:txBody>
          <a:bodyPr/>
          <a:lstStyle>
            <a:lvl1pPr>
              <a:defRPr sz="800" b="1"/>
            </a:lvl1p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1957284512"/>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866218" y="730253"/>
            <a:ext cx="6619244" cy="530223"/>
          </a:xfrm>
          <a:prstGeom prst="rect">
            <a:avLst/>
          </a:prstGeom>
        </p:spPr>
        <p:txBody>
          <a:bodyPr anchor="ctr"/>
          <a:lstStyle/>
          <a:p>
            <a:r>
              <a:rPr lang="el-GR" dirty="0"/>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866218" y="1952627"/>
            <a:ext cx="6619244" cy="2562225"/>
          </a:xfrm>
        </p:spPr>
        <p:txBody>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Date Placeholder 3"/>
          <p:cNvSpPr>
            <a:spLocks noGrp="1"/>
          </p:cNvSpPr>
          <p:nvPr>
            <p:ph type="dt" sz="half" idx="10"/>
          </p:nvPr>
        </p:nvSpPr>
        <p:spPr/>
        <p:txBody>
          <a:bodyPr/>
          <a:lstStyle/>
          <a:p>
            <a:fld id="{2BE451C3-0FF4-47C4-B829-773ADF60F88C}" type="datetimeFigureOut">
              <a:rPr lang="en-US" dirty="0"/>
              <a:pPr/>
              <a:t>5/17/2019</a:t>
            </a:fld>
            <a:endParaRPr lang="en-US" dirty="0"/>
          </a:p>
        </p:txBody>
      </p:sp>
      <p:sp>
        <p:nvSpPr>
          <p:cNvPr id="5" name="Footer Placeholder 4"/>
          <p:cNvSpPr>
            <a:spLocks noGrp="1"/>
          </p:cNvSpPr>
          <p:nvPr>
            <p:ph type="ftr" sz="quarter" idx="11"/>
          </p:nvPr>
        </p:nvSpPr>
        <p:spPr/>
        <p:txBody>
          <a:bodyPr/>
          <a:lstStyle>
            <a:lvl1pPr>
              <a:defRPr sz="800" b="1"/>
            </a:lvl1p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195728451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307" tIns="91307" rIns="91307" bIns="91307"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307" tIns="91307" rIns="91307" bIns="91307" anchor="t" anchorCtr="0"/>
          <a:lstStyle>
            <a:lvl1pPr marL="456494" lvl="0" indent="-342371">
              <a:spcBef>
                <a:spcPts val="0"/>
              </a:spcBef>
              <a:spcAft>
                <a:spcPts val="0"/>
              </a:spcAft>
              <a:buSzPts val="1800"/>
              <a:buChar char="●"/>
              <a:defRPr/>
            </a:lvl1pPr>
            <a:lvl2pPr marL="913073" lvl="1" indent="-317028">
              <a:spcBef>
                <a:spcPts val="1600"/>
              </a:spcBef>
              <a:spcAft>
                <a:spcPts val="0"/>
              </a:spcAft>
              <a:buSzPts val="1400"/>
              <a:buChar char="○"/>
              <a:defRPr/>
            </a:lvl2pPr>
            <a:lvl3pPr marL="1369594" lvl="2" indent="-317028">
              <a:spcBef>
                <a:spcPts val="1600"/>
              </a:spcBef>
              <a:spcAft>
                <a:spcPts val="0"/>
              </a:spcAft>
              <a:buSzPts val="1400"/>
              <a:buChar char="■"/>
              <a:defRPr/>
            </a:lvl3pPr>
            <a:lvl4pPr marL="1826144" lvl="3" indent="-317028">
              <a:spcBef>
                <a:spcPts val="1600"/>
              </a:spcBef>
              <a:spcAft>
                <a:spcPts val="0"/>
              </a:spcAft>
              <a:buSzPts val="1400"/>
              <a:buChar char="●"/>
              <a:defRPr/>
            </a:lvl4pPr>
            <a:lvl5pPr marL="2282637" lvl="4" indent="-317028">
              <a:spcBef>
                <a:spcPts val="1600"/>
              </a:spcBef>
              <a:spcAft>
                <a:spcPts val="0"/>
              </a:spcAft>
              <a:buSzPts val="1400"/>
              <a:buChar char="○"/>
              <a:defRPr/>
            </a:lvl5pPr>
            <a:lvl6pPr marL="2739131" lvl="5" indent="-317028">
              <a:spcBef>
                <a:spcPts val="1600"/>
              </a:spcBef>
              <a:spcAft>
                <a:spcPts val="0"/>
              </a:spcAft>
              <a:buSzPts val="1400"/>
              <a:buChar char="■"/>
              <a:defRPr/>
            </a:lvl6pPr>
            <a:lvl7pPr marL="3195680" lvl="6" indent="-317028">
              <a:spcBef>
                <a:spcPts val="1600"/>
              </a:spcBef>
              <a:spcAft>
                <a:spcPts val="0"/>
              </a:spcAft>
              <a:buSzPts val="1400"/>
              <a:buChar char="●"/>
              <a:defRPr/>
            </a:lvl7pPr>
            <a:lvl8pPr marL="3652217" lvl="7" indent="-317028">
              <a:spcBef>
                <a:spcPts val="1600"/>
              </a:spcBef>
              <a:spcAft>
                <a:spcPts val="0"/>
              </a:spcAft>
              <a:buSzPts val="1400"/>
              <a:buChar char="○"/>
              <a:defRPr/>
            </a:lvl8pPr>
            <a:lvl9pPr marL="4108781" lvl="8" indent="-317028">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307" tIns="91307" rIns="91307" bIns="9130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l" smtClean="0"/>
              <a:pPr/>
              <a:t>‹#›</a:t>
            </a:fld>
            <a:endParaRPr lang="el"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866218" y="730253"/>
            <a:ext cx="6619244" cy="530223"/>
          </a:xfrm>
          <a:prstGeom prst="rect">
            <a:avLst/>
          </a:prstGeom>
        </p:spPr>
        <p:txBody>
          <a:bodyPr anchor="ctr"/>
          <a:lstStyle/>
          <a:p>
            <a:r>
              <a:rPr lang="el-GR" dirty="0"/>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866218" y="1952627"/>
            <a:ext cx="6619244" cy="2562225"/>
          </a:xfrm>
        </p:spPr>
        <p:txBody>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Date Placeholder 3"/>
          <p:cNvSpPr>
            <a:spLocks noGrp="1"/>
          </p:cNvSpPr>
          <p:nvPr>
            <p:ph type="dt" sz="half" idx="10"/>
          </p:nvPr>
        </p:nvSpPr>
        <p:spPr/>
        <p:txBody>
          <a:bodyPr/>
          <a:lstStyle/>
          <a:p>
            <a:fld id="{2BE451C3-0FF4-47C4-B829-773ADF60F88C}" type="datetimeFigureOut">
              <a:rPr lang="en-US" dirty="0"/>
              <a:pPr/>
              <a:t>5/17/2019</a:t>
            </a:fld>
            <a:endParaRPr lang="en-US" dirty="0"/>
          </a:p>
        </p:txBody>
      </p:sp>
      <p:sp>
        <p:nvSpPr>
          <p:cNvPr id="5" name="Footer Placeholder 4"/>
          <p:cNvSpPr>
            <a:spLocks noGrp="1"/>
          </p:cNvSpPr>
          <p:nvPr>
            <p:ph type="ftr" sz="quarter" idx="11"/>
          </p:nvPr>
        </p:nvSpPr>
        <p:spPr/>
        <p:txBody>
          <a:bodyPr/>
          <a:lstStyle>
            <a:lvl1pPr>
              <a:defRPr sz="800" b="1"/>
            </a:lvl1p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195728451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307" tIns="91307" rIns="91307" bIns="91307"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307" tIns="91307" rIns="91307" bIns="91307" anchor="t" anchorCtr="0"/>
          <a:lstStyle>
            <a:lvl1pPr marL="456494" lvl="0" indent="-317028">
              <a:spcBef>
                <a:spcPts val="0"/>
              </a:spcBef>
              <a:spcAft>
                <a:spcPts val="0"/>
              </a:spcAft>
              <a:buSzPts val="1400"/>
              <a:buChar char="●"/>
              <a:defRPr sz="1400"/>
            </a:lvl1pPr>
            <a:lvl2pPr marL="913073" lvl="1" indent="-304358">
              <a:spcBef>
                <a:spcPts val="1600"/>
              </a:spcBef>
              <a:spcAft>
                <a:spcPts val="0"/>
              </a:spcAft>
              <a:buSzPts val="1200"/>
              <a:buChar char="○"/>
              <a:defRPr sz="1200"/>
            </a:lvl2pPr>
            <a:lvl3pPr marL="1369594" lvl="2" indent="-304358">
              <a:spcBef>
                <a:spcPts val="1600"/>
              </a:spcBef>
              <a:spcAft>
                <a:spcPts val="0"/>
              </a:spcAft>
              <a:buSzPts val="1200"/>
              <a:buChar char="■"/>
              <a:defRPr sz="1200"/>
            </a:lvl3pPr>
            <a:lvl4pPr marL="1826144" lvl="3" indent="-304358">
              <a:spcBef>
                <a:spcPts val="1600"/>
              </a:spcBef>
              <a:spcAft>
                <a:spcPts val="0"/>
              </a:spcAft>
              <a:buSzPts val="1200"/>
              <a:buChar char="●"/>
              <a:defRPr sz="1200"/>
            </a:lvl4pPr>
            <a:lvl5pPr marL="2282637" lvl="4" indent="-304358">
              <a:spcBef>
                <a:spcPts val="1600"/>
              </a:spcBef>
              <a:spcAft>
                <a:spcPts val="0"/>
              </a:spcAft>
              <a:buSzPts val="1200"/>
              <a:buChar char="○"/>
              <a:defRPr sz="1200"/>
            </a:lvl5pPr>
            <a:lvl6pPr marL="2739131" lvl="5" indent="-304358">
              <a:spcBef>
                <a:spcPts val="1600"/>
              </a:spcBef>
              <a:spcAft>
                <a:spcPts val="0"/>
              </a:spcAft>
              <a:buSzPts val="1200"/>
              <a:buChar char="■"/>
              <a:defRPr sz="1200"/>
            </a:lvl6pPr>
            <a:lvl7pPr marL="3195680" lvl="6" indent="-304358">
              <a:spcBef>
                <a:spcPts val="1600"/>
              </a:spcBef>
              <a:spcAft>
                <a:spcPts val="0"/>
              </a:spcAft>
              <a:buSzPts val="1200"/>
              <a:buChar char="●"/>
              <a:defRPr sz="1200"/>
            </a:lvl7pPr>
            <a:lvl8pPr marL="3652217" lvl="7" indent="-304358">
              <a:spcBef>
                <a:spcPts val="1600"/>
              </a:spcBef>
              <a:spcAft>
                <a:spcPts val="0"/>
              </a:spcAft>
              <a:buSzPts val="1200"/>
              <a:buChar char="○"/>
              <a:defRPr sz="1200"/>
            </a:lvl8pPr>
            <a:lvl9pPr marL="4108781" lvl="8" indent="-304358">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307" tIns="91307" rIns="91307" bIns="91307" anchor="t" anchorCtr="0"/>
          <a:lstStyle>
            <a:lvl1pPr marL="456494" lvl="0" indent="-317028">
              <a:spcBef>
                <a:spcPts val="0"/>
              </a:spcBef>
              <a:spcAft>
                <a:spcPts val="0"/>
              </a:spcAft>
              <a:buSzPts val="1400"/>
              <a:buChar char="●"/>
              <a:defRPr sz="1400"/>
            </a:lvl1pPr>
            <a:lvl2pPr marL="913073" lvl="1" indent="-304358">
              <a:spcBef>
                <a:spcPts val="1600"/>
              </a:spcBef>
              <a:spcAft>
                <a:spcPts val="0"/>
              </a:spcAft>
              <a:buSzPts val="1200"/>
              <a:buChar char="○"/>
              <a:defRPr sz="1200"/>
            </a:lvl2pPr>
            <a:lvl3pPr marL="1369594" lvl="2" indent="-304358">
              <a:spcBef>
                <a:spcPts val="1600"/>
              </a:spcBef>
              <a:spcAft>
                <a:spcPts val="0"/>
              </a:spcAft>
              <a:buSzPts val="1200"/>
              <a:buChar char="■"/>
              <a:defRPr sz="1200"/>
            </a:lvl3pPr>
            <a:lvl4pPr marL="1826144" lvl="3" indent="-304358">
              <a:spcBef>
                <a:spcPts val="1600"/>
              </a:spcBef>
              <a:spcAft>
                <a:spcPts val="0"/>
              </a:spcAft>
              <a:buSzPts val="1200"/>
              <a:buChar char="●"/>
              <a:defRPr sz="1200"/>
            </a:lvl4pPr>
            <a:lvl5pPr marL="2282637" lvl="4" indent="-304358">
              <a:spcBef>
                <a:spcPts val="1600"/>
              </a:spcBef>
              <a:spcAft>
                <a:spcPts val="0"/>
              </a:spcAft>
              <a:buSzPts val="1200"/>
              <a:buChar char="○"/>
              <a:defRPr sz="1200"/>
            </a:lvl5pPr>
            <a:lvl6pPr marL="2739131" lvl="5" indent="-304358">
              <a:spcBef>
                <a:spcPts val="1600"/>
              </a:spcBef>
              <a:spcAft>
                <a:spcPts val="0"/>
              </a:spcAft>
              <a:buSzPts val="1200"/>
              <a:buChar char="■"/>
              <a:defRPr sz="1200"/>
            </a:lvl6pPr>
            <a:lvl7pPr marL="3195680" lvl="6" indent="-304358">
              <a:spcBef>
                <a:spcPts val="1600"/>
              </a:spcBef>
              <a:spcAft>
                <a:spcPts val="0"/>
              </a:spcAft>
              <a:buSzPts val="1200"/>
              <a:buChar char="●"/>
              <a:defRPr sz="1200"/>
            </a:lvl7pPr>
            <a:lvl8pPr marL="3652217" lvl="7" indent="-304358">
              <a:spcBef>
                <a:spcPts val="1600"/>
              </a:spcBef>
              <a:spcAft>
                <a:spcPts val="0"/>
              </a:spcAft>
              <a:buSzPts val="1200"/>
              <a:buChar char="○"/>
              <a:defRPr sz="1200"/>
            </a:lvl8pPr>
            <a:lvl9pPr marL="4108781" lvl="8" indent="-304358">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307" tIns="91307" rIns="91307" bIns="9130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l" smtClean="0"/>
              <a:pPr/>
              <a:t>‹#›</a:t>
            </a:fld>
            <a:endParaRPr lang="e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307" tIns="91307" rIns="91307" bIns="91307"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307" tIns="91307" rIns="91307" bIns="9130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l" smtClean="0"/>
              <a:pPr/>
              <a:t>‹#›</a:t>
            </a:fld>
            <a:endParaRPr lang="e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307" tIns="91307" rIns="91307" bIns="91307"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307" tIns="91307" rIns="91307" bIns="91307" anchor="t" anchorCtr="0"/>
          <a:lstStyle>
            <a:lvl1pPr marL="456494" lvl="0" indent="-304358">
              <a:spcBef>
                <a:spcPts val="0"/>
              </a:spcBef>
              <a:spcAft>
                <a:spcPts val="0"/>
              </a:spcAft>
              <a:buSzPts val="1200"/>
              <a:buChar char="●"/>
              <a:defRPr sz="1200"/>
            </a:lvl1pPr>
            <a:lvl2pPr marL="913073" lvl="1" indent="-304358">
              <a:spcBef>
                <a:spcPts val="1600"/>
              </a:spcBef>
              <a:spcAft>
                <a:spcPts val="0"/>
              </a:spcAft>
              <a:buSzPts val="1200"/>
              <a:buChar char="○"/>
              <a:defRPr sz="1200"/>
            </a:lvl2pPr>
            <a:lvl3pPr marL="1369594" lvl="2" indent="-304358">
              <a:spcBef>
                <a:spcPts val="1600"/>
              </a:spcBef>
              <a:spcAft>
                <a:spcPts val="0"/>
              </a:spcAft>
              <a:buSzPts val="1200"/>
              <a:buChar char="■"/>
              <a:defRPr sz="1200"/>
            </a:lvl3pPr>
            <a:lvl4pPr marL="1826144" lvl="3" indent="-304358">
              <a:spcBef>
                <a:spcPts val="1600"/>
              </a:spcBef>
              <a:spcAft>
                <a:spcPts val="0"/>
              </a:spcAft>
              <a:buSzPts val="1200"/>
              <a:buChar char="●"/>
              <a:defRPr sz="1200"/>
            </a:lvl4pPr>
            <a:lvl5pPr marL="2282637" lvl="4" indent="-304358">
              <a:spcBef>
                <a:spcPts val="1600"/>
              </a:spcBef>
              <a:spcAft>
                <a:spcPts val="0"/>
              </a:spcAft>
              <a:buSzPts val="1200"/>
              <a:buChar char="○"/>
              <a:defRPr sz="1200"/>
            </a:lvl5pPr>
            <a:lvl6pPr marL="2739131" lvl="5" indent="-304358">
              <a:spcBef>
                <a:spcPts val="1600"/>
              </a:spcBef>
              <a:spcAft>
                <a:spcPts val="0"/>
              </a:spcAft>
              <a:buSzPts val="1200"/>
              <a:buChar char="■"/>
              <a:defRPr sz="1200"/>
            </a:lvl6pPr>
            <a:lvl7pPr marL="3195680" lvl="6" indent="-304358">
              <a:spcBef>
                <a:spcPts val="1600"/>
              </a:spcBef>
              <a:spcAft>
                <a:spcPts val="0"/>
              </a:spcAft>
              <a:buSzPts val="1200"/>
              <a:buChar char="●"/>
              <a:defRPr sz="1200"/>
            </a:lvl7pPr>
            <a:lvl8pPr marL="3652217" lvl="7" indent="-304358">
              <a:spcBef>
                <a:spcPts val="1600"/>
              </a:spcBef>
              <a:spcAft>
                <a:spcPts val="0"/>
              </a:spcAft>
              <a:buSzPts val="1200"/>
              <a:buChar char="○"/>
              <a:defRPr sz="1200"/>
            </a:lvl8pPr>
            <a:lvl9pPr marL="4108781" lvl="8" indent="-304358">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307" tIns="91307" rIns="91307" bIns="9130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l" smtClean="0"/>
              <a:pPr/>
              <a:t>‹#›</a:t>
            </a:fld>
            <a:endParaRPr lang="e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307" tIns="91307" rIns="91307" bIns="91307"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307" tIns="91307" rIns="91307" bIns="9130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l" smtClean="0"/>
              <a:pPr/>
              <a:t>‹#›</a:t>
            </a:fld>
            <a:endParaRPr lang="e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307" tIns="91307" rIns="91307" bIns="91307"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307" tIns="91307" rIns="91307" bIns="91307"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307" tIns="91307" rIns="91307" bIns="91307"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307" tIns="91307" rIns="91307" bIns="91307" anchor="ctr" anchorCtr="0"/>
          <a:lstStyle>
            <a:lvl1pPr marL="456494" lvl="0" indent="-342371">
              <a:spcBef>
                <a:spcPts val="0"/>
              </a:spcBef>
              <a:spcAft>
                <a:spcPts val="0"/>
              </a:spcAft>
              <a:buSzPts val="1800"/>
              <a:buChar char="●"/>
              <a:defRPr/>
            </a:lvl1pPr>
            <a:lvl2pPr marL="913073" lvl="1" indent="-317028">
              <a:spcBef>
                <a:spcPts val="1600"/>
              </a:spcBef>
              <a:spcAft>
                <a:spcPts val="0"/>
              </a:spcAft>
              <a:buSzPts val="1400"/>
              <a:buChar char="○"/>
              <a:defRPr/>
            </a:lvl2pPr>
            <a:lvl3pPr marL="1369594" lvl="2" indent="-317028">
              <a:spcBef>
                <a:spcPts val="1600"/>
              </a:spcBef>
              <a:spcAft>
                <a:spcPts val="0"/>
              </a:spcAft>
              <a:buSzPts val="1400"/>
              <a:buChar char="■"/>
              <a:defRPr/>
            </a:lvl3pPr>
            <a:lvl4pPr marL="1826144" lvl="3" indent="-317028">
              <a:spcBef>
                <a:spcPts val="1600"/>
              </a:spcBef>
              <a:spcAft>
                <a:spcPts val="0"/>
              </a:spcAft>
              <a:buSzPts val="1400"/>
              <a:buChar char="●"/>
              <a:defRPr/>
            </a:lvl4pPr>
            <a:lvl5pPr marL="2282637" lvl="4" indent="-317028">
              <a:spcBef>
                <a:spcPts val="1600"/>
              </a:spcBef>
              <a:spcAft>
                <a:spcPts val="0"/>
              </a:spcAft>
              <a:buSzPts val="1400"/>
              <a:buChar char="○"/>
              <a:defRPr/>
            </a:lvl5pPr>
            <a:lvl6pPr marL="2739131" lvl="5" indent="-317028">
              <a:spcBef>
                <a:spcPts val="1600"/>
              </a:spcBef>
              <a:spcAft>
                <a:spcPts val="0"/>
              </a:spcAft>
              <a:buSzPts val="1400"/>
              <a:buChar char="■"/>
              <a:defRPr/>
            </a:lvl6pPr>
            <a:lvl7pPr marL="3195680" lvl="6" indent="-317028">
              <a:spcBef>
                <a:spcPts val="1600"/>
              </a:spcBef>
              <a:spcAft>
                <a:spcPts val="0"/>
              </a:spcAft>
              <a:buSzPts val="1400"/>
              <a:buChar char="●"/>
              <a:defRPr/>
            </a:lvl7pPr>
            <a:lvl8pPr marL="3652217" lvl="7" indent="-317028">
              <a:spcBef>
                <a:spcPts val="1600"/>
              </a:spcBef>
              <a:spcAft>
                <a:spcPts val="0"/>
              </a:spcAft>
              <a:buSzPts val="1400"/>
              <a:buChar char="○"/>
              <a:defRPr/>
            </a:lvl8pPr>
            <a:lvl9pPr marL="4108781" lvl="8" indent="-317028">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307" tIns="91307" rIns="91307" bIns="9130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l" smtClean="0"/>
              <a:pPr/>
              <a:t>‹#›</a:t>
            </a:fld>
            <a:endParaRPr lang="e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307" tIns="91307" rIns="91307" bIns="91307" anchor="ctr" anchorCtr="0"/>
          <a:lstStyle>
            <a:lvl1pPr marL="456494" lvl="0" indent="-228246">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307" tIns="91307" rIns="91307" bIns="9130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l" smtClean="0"/>
              <a:pPr/>
              <a:t>‹#›</a:t>
            </a:fld>
            <a:endParaRPr lang="e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1.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2.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2.jpe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3.xml"/><Relationship Id="rId1" Type="http://schemas.openxmlformats.org/officeDocument/2006/relationships/slideLayout" Target="../slideLayouts/slideLayout25.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4.xml"/><Relationship Id="rId1" Type="http://schemas.openxmlformats.org/officeDocument/2006/relationships/slideLayout" Target="../slideLayouts/slideLayout26.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5.xml"/><Relationship Id="rId1" Type="http://schemas.openxmlformats.org/officeDocument/2006/relationships/slideLayout" Target="../slideLayouts/slideLayout27.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6.xml"/><Relationship Id="rId1" Type="http://schemas.openxmlformats.org/officeDocument/2006/relationships/slideLayout" Target="../slideLayouts/slideLayout28.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7.xml"/><Relationship Id="rId1" Type="http://schemas.openxmlformats.org/officeDocument/2006/relationships/slideLayout" Target="../slideLayouts/slideLayout29.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8.xml"/><Relationship Id="rId1"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9.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307" tIns="91307" rIns="91307" bIns="91307"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307" tIns="91307" rIns="91307" bIns="91307"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307" tIns="91307" rIns="91307" bIns="91307"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l" smtClean="0"/>
              <a:pPr/>
              <a:t>‹#›</a:t>
            </a:fld>
            <a:endParaRPr lang="el"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9D7D7B7-EE01-344C-B695-3CFF1AE91155}"/>
              </a:ext>
            </a:extLst>
          </p:cNvPr>
          <p:cNvSpPr>
            <a:spLocks noGrp="1"/>
          </p:cNvSpPr>
          <p:nvPr>
            <p:ph type="title"/>
          </p:nvPr>
        </p:nvSpPr>
        <p:spPr>
          <a:xfrm>
            <a:off x="628650" y="273844"/>
            <a:ext cx="7886700" cy="994172"/>
          </a:xfrm>
          <a:prstGeom prst="rect">
            <a:avLst/>
          </a:prstGeom>
        </p:spPr>
        <p:txBody>
          <a:bodyPr vert="horz" lIns="68525" tIns="34289" rIns="68525" bIns="34289" rtlCol="0" anchor="ctr">
            <a:normAutofit/>
          </a:bodyPr>
          <a:lstStyle/>
          <a:p>
            <a:r>
              <a:rPr lang="en-GB"/>
              <a:t>Click to edit Master title style</a:t>
            </a:r>
            <a:endParaRPr lang="en-US"/>
          </a:p>
        </p:txBody>
      </p:sp>
      <p:sp>
        <p:nvSpPr>
          <p:cNvPr id="3" name="Text Placeholder 2">
            <a:extLst>
              <a:ext uri="{FF2B5EF4-FFF2-40B4-BE49-F238E27FC236}">
                <a16:creationId xmlns="" xmlns:a16="http://schemas.microsoft.com/office/drawing/2014/main" id="{48988A19-CF6F-724E-83DC-FF353C1B42D7}"/>
              </a:ext>
            </a:extLst>
          </p:cNvPr>
          <p:cNvSpPr>
            <a:spLocks noGrp="1"/>
          </p:cNvSpPr>
          <p:nvPr>
            <p:ph type="body" idx="1"/>
          </p:nvPr>
        </p:nvSpPr>
        <p:spPr>
          <a:xfrm>
            <a:off x="628650" y="1369219"/>
            <a:ext cx="7886700" cy="3263504"/>
          </a:xfrm>
          <a:prstGeom prst="rect">
            <a:avLst/>
          </a:prstGeom>
        </p:spPr>
        <p:txBody>
          <a:bodyPr vert="horz" lIns="68525" tIns="34289" rIns="68525" bIns="34289"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497EF78A-311A-1246-8A7E-409F1FC14EC5}"/>
              </a:ext>
            </a:extLst>
          </p:cNvPr>
          <p:cNvSpPr>
            <a:spLocks noGrp="1"/>
          </p:cNvSpPr>
          <p:nvPr>
            <p:ph type="dt" sz="half" idx="2"/>
          </p:nvPr>
        </p:nvSpPr>
        <p:spPr>
          <a:xfrm>
            <a:off x="628650" y="4767264"/>
            <a:ext cx="2057400" cy="273844"/>
          </a:xfrm>
          <a:prstGeom prst="rect">
            <a:avLst/>
          </a:prstGeom>
        </p:spPr>
        <p:txBody>
          <a:bodyPr vert="horz" lIns="68525" tIns="34289" rIns="68525" bIns="34289" rtlCol="0" anchor="ctr"/>
          <a:lstStyle>
            <a:lvl1pPr algn="l">
              <a:defRPr sz="900">
                <a:solidFill>
                  <a:schemeClr val="tx1">
                    <a:tint val="75000"/>
                  </a:schemeClr>
                </a:solidFill>
              </a:defRPr>
            </a:lvl1pPr>
          </a:lstStyle>
          <a:p>
            <a:fld id="{8F38C9E7-0A66-B645-A672-1FDE9F43DA0F}" type="datetimeFigureOut">
              <a:rPr lang="en-US" smtClean="0"/>
              <a:pPr/>
              <a:t>5/17/2019</a:t>
            </a:fld>
            <a:endParaRPr lang="en-US"/>
          </a:p>
        </p:txBody>
      </p:sp>
      <p:sp>
        <p:nvSpPr>
          <p:cNvPr id="5" name="Footer Placeholder 4">
            <a:extLst>
              <a:ext uri="{FF2B5EF4-FFF2-40B4-BE49-F238E27FC236}">
                <a16:creationId xmlns="" xmlns:a16="http://schemas.microsoft.com/office/drawing/2014/main" id="{9DEAC018-C389-EF49-ABAB-9ECA11C3DFAF}"/>
              </a:ext>
            </a:extLst>
          </p:cNvPr>
          <p:cNvSpPr>
            <a:spLocks noGrp="1"/>
          </p:cNvSpPr>
          <p:nvPr>
            <p:ph type="ftr" sz="quarter" idx="3"/>
          </p:nvPr>
        </p:nvSpPr>
        <p:spPr>
          <a:xfrm>
            <a:off x="3028950" y="4767264"/>
            <a:ext cx="3086100" cy="273844"/>
          </a:xfrm>
          <a:prstGeom prst="rect">
            <a:avLst/>
          </a:prstGeom>
        </p:spPr>
        <p:txBody>
          <a:bodyPr vert="horz" lIns="68525" tIns="34289" rIns="68525" bIns="34289"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AF810A6F-58BF-5A44-806B-9713E16E600D}"/>
              </a:ext>
            </a:extLst>
          </p:cNvPr>
          <p:cNvSpPr>
            <a:spLocks noGrp="1"/>
          </p:cNvSpPr>
          <p:nvPr>
            <p:ph type="sldNum" sz="quarter" idx="4"/>
          </p:nvPr>
        </p:nvSpPr>
        <p:spPr>
          <a:xfrm>
            <a:off x="6457950" y="4767264"/>
            <a:ext cx="2057400" cy="273844"/>
          </a:xfrm>
          <a:prstGeom prst="rect">
            <a:avLst/>
          </a:prstGeom>
        </p:spPr>
        <p:txBody>
          <a:bodyPr vert="horz" lIns="68525" tIns="34289" rIns="68525" bIns="34289" rtlCol="0" anchor="ctr"/>
          <a:lstStyle>
            <a:lvl1pPr algn="r">
              <a:defRPr sz="900">
                <a:solidFill>
                  <a:schemeClr val="tx1">
                    <a:tint val="75000"/>
                  </a:schemeClr>
                </a:solidFill>
              </a:defRPr>
            </a:lvl1pPr>
          </a:lstStyle>
          <a:p>
            <a:fld id="{F2DA090C-B087-1841-A71C-34B0D8F465F8}" type="slidenum">
              <a:rPr lang="en-US" smtClean="0"/>
              <a:pPr/>
              <a:t>‹#›</a:t>
            </a:fld>
            <a:endParaRPr lang="en-US"/>
          </a:p>
        </p:txBody>
      </p:sp>
    </p:spTree>
    <p:extLst>
      <p:ext uri="{BB962C8B-B14F-4D97-AF65-F5344CB8AC3E}">
        <p14:creationId xmlns="" xmlns:p14="http://schemas.microsoft.com/office/powerpoint/2010/main" val="1766483977"/>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685171"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02" indent="-171302" algn="l" defTabSz="685171"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3905" indent="-171302" algn="l" defTabSz="685171"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472" indent="-171302" algn="l" defTabSz="685171"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040" indent="-171302" algn="l" defTabSz="68517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1609" indent="-171302" algn="l" defTabSz="68517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4211" indent="-171302" algn="l" defTabSz="68517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6797" indent="-171302" algn="l" defTabSz="68517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9382" indent="-171302" algn="l" defTabSz="68517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1985" indent="-171302" algn="l" defTabSz="68517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171" rtl="0" eaLnBrk="1" latinLnBrk="0" hangingPunct="1">
        <a:defRPr sz="1400" kern="1200">
          <a:solidFill>
            <a:schemeClr val="tx1"/>
          </a:solidFill>
          <a:latin typeface="+mn-lt"/>
          <a:ea typeface="+mn-ea"/>
          <a:cs typeface="+mn-cs"/>
        </a:defRPr>
      </a:lvl1pPr>
      <a:lvl2pPr marL="342569" algn="l" defTabSz="685171" rtl="0" eaLnBrk="1" latinLnBrk="0" hangingPunct="1">
        <a:defRPr sz="1400" kern="1200">
          <a:solidFill>
            <a:schemeClr val="tx1"/>
          </a:solidFill>
          <a:latin typeface="+mn-lt"/>
          <a:ea typeface="+mn-ea"/>
          <a:cs typeface="+mn-cs"/>
        </a:defRPr>
      </a:lvl2pPr>
      <a:lvl3pPr marL="685171" algn="l" defTabSz="685171" rtl="0" eaLnBrk="1" latinLnBrk="0" hangingPunct="1">
        <a:defRPr sz="1400" kern="1200">
          <a:solidFill>
            <a:schemeClr val="tx1"/>
          </a:solidFill>
          <a:latin typeface="+mn-lt"/>
          <a:ea typeface="+mn-ea"/>
          <a:cs typeface="+mn-cs"/>
        </a:defRPr>
      </a:lvl3pPr>
      <a:lvl4pPr marL="1027757" algn="l" defTabSz="685171" rtl="0" eaLnBrk="1" latinLnBrk="0" hangingPunct="1">
        <a:defRPr sz="1400" kern="1200">
          <a:solidFill>
            <a:schemeClr val="tx1"/>
          </a:solidFill>
          <a:latin typeface="+mn-lt"/>
          <a:ea typeface="+mn-ea"/>
          <a:cs typeface="+mn-cs"/>
        </a:defRPr>
      </a:lvl4pPr>
      <a:lvl5pPr marL="1370342" algn="l" defTabSz="685171" rtl="0" eaLnBrk="1" latinLnBrk="0" hangingPunct="1">
        <a:defRPr sz="1400" kern="1200">
          <a:solidFill>
            <a:schemeClr val="tx1"/>
          </a:solidFill>
          <a:latin typeface="+mn-lt"/>
          <a:ea typeface="+mn-ea"/>
          <a:cs typeface="+mn-cs"/>
        </a:defRPr>
      </a:lvl5pPr>
      <a:lvl6pPr marL="1712945" algn="l" defTabSz="685171" rtl="0" eaLnBrk="1" latinLnBrk="0" hangingPunct="1">
        <a:defRPr sz="1400" kern="1200">
          <a:solidFill>
            <a:schemeClr val="tx1"/>
          </a:solidFill>
          <a:latin typeface="+mn-lt"/>
          <a:ea typeface="+mn-ea"/>
          <a:cs typeface="+mn-cs"/>
        </a:defRPr>
      </a:lvl6pPr>
      <a:lvl7pPr marL="2055512" algn="l" defTabSz="685171" rtl="0" eaLnBrk="1" latinLnBrk="0" hangingPunct="1">
        <a:defRPr sz="1400" kern="1200">
          <a:solidFill>
            <a:schemeClr val="tx1"/>
          </a:solidFill>
          <a:latin typeface="+mn-lt"/>
          <a:ea typeface="+mn-ea"/>
          <a:cs typeface="+mn-cs"/>
        </a:defRPr>
      </a:lvl7pPr>
      <a:lvl8pPr marL="2398080" algn="l" defTabSz="685171" rtl="0" eaLnBrk="1" latinLnBrk="0" hangingPunct="1">
        <a:defRPr sz="1400" kern="1200">
          <a:solidFill>
            <a:schemeClr val="tx1"/>
          </a:solidFill>
          <a:latin typeface="+mn-lt"/>
          <a:ea typeface="+mn-ea"/>
          <a:cs typeface="+mn-cs"/>
        </a:defRPr>
      </a:lvl8pPr>
      <a:lvl9pPr marL="2740649" algn="l" defTabSz="685171" rtl="0" eaLnBrk="1" latinLnBrk="0" hangingPunct="1">
        <a:defRPr sz="1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9D7D7B7-EE01-344C-B695-3CFF1AE91155}"/>
              </a:ext>
            </a:extLst>
          </p:cNvPr>
          <p:cNvSpPr>
            <a:spLocks noGrp="1"/>
          </p:cNvSpPr>
          <p:nvPr>
            <p:ph type="title"/>
          </p:nvPr>
        </p:nvSpPr>
        <p:spPr>
          <a:xfrm>
            <a:off x="628650" y="273844"/>
            <a:ext cx="7886700" cy="994172"/>
          </a:xfrm>
          <a:prstGeom prst="rect">
            <a:avLst/>
          </a:prstGeom>
        </p:spPr>
        <p:txBody>
          <a:bodyPr vert="horz" lIns="68535" tIns="34289" rIns="68535" bIns="34289" rtlCol="0" anchor="ctr">
            <a:normAutofit/>
          </a:bodyPr>
          <a:lstStyle/>
          <a:p>
            <a:r>
              <a:rPr lang="en-GB"/>
              <a:t>Click to edit Master title style</a:t>
            </a:r>
            <a:endParaRPr lang="en-US"/>
          </a:p>
        </p:txBody>
      </p:sp>
      <p:sp>
        <p:nvSpPr>
          <p:cNvPr id="3" name="Text Placeholder 2">
            <a:extLst>
              <a:ext uri="{FF2B5EF4-FFF2-40B4-BE49-F238E27FC236}">
                <a16:creationId xmlns="" xmlns:a16="http://schemas.microsoft.com/office/drawing/2014/main" id="{48988A19-CF6F-724E-83DC-FF353C1B42D7}"/>
              </a:ext>
            </a:extLst>
          </p:cNvPr>
          <p:cNvSpPr>
            <a:spLocks noGrp="1"/>
          </p:cNvSpPr>
          <p:nvPr>
            <p:ph type="body" idx="1"/>
          </p:nvPr>
        </p:nvSpPr>
        <p:spPr>
          <a:xfrm>
            <a:off x="628650" y="1369219"/>
            <a:ext cx="7886700" cy="3263504"/>
          </a:xfrm>
          <a:prstGeom prst="rect">
            <a:avLst/>
          </a:prstGeom>
        </p:spPr>
        <p:txBody>
          <a:bodyPr vert="horz" lIns="68535" tIns="34289" rIns="68535" bIns="34289"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497EF78A-311A-1246-8A7E-409F1FC14EC5}"/>
              </a:ext>
            </a:extLst>
          </p:cNvPr>
          <p:cNvSpPr>
            <a:spLocks noGrp="1"/>
          </p:cNvSpPr>
          <p:nvPr>
            <p:ph type="dt" sz="half" idx="2"/>
          </p:nvPr>
        </p:nvSpPr>
        <p:spPr>
          <a:xfrm>
            <a:off x="628650" y="4767264"/>
            <a:ext cx="2057400" cy="273844"/>
          </a:xfrm>
          <a:prstGeom prst="rect">
            <a:avLst/>
          </a:prstGeom>
        </p:spPr>
        <p:txBody>
          <a:bodyPr vert="horz" lIns="68535" tIns="34289" rIns="68535" bIns="34289" rtlCol="0" anchor="ctr"/>
          <a:lstStyle>
            <a:lvl1pPr algn="l">
              <a:defRPr sz="900">
                <a:solidFill>
                  <a:schemeClr val="tx1">
                    <a:tint val="75000"/>
                  </a:schemeClr>
                </a:solidFill>
              </a:defRPr>
            </a:lvl1pPr>
          </a:lstStyle>
          <a:p>
            <a:fld id="{8F38C9E7-0A66-B645-A672-1FDE9F43DA0F}" type="datetimeFigureOut">
              <a:rPr lang="en-US" smtClean="0"/>
              <a:pPr/>
              <a:t>5/17/2019</a:t>
            </a:fld>
            <a:endParaRPr lang="en-US"/>
          </a:p>
        </p:txBody>
      </p:sp>
      <p:sp>
        <p:nvSpPr>
          <p:cNvPr id="5" name="Footer Placeholder 4">
            <a:extLst>
              <a:ext uri="{FF2B5EF4-FFF2-40B4-BE49-F238E27FC236}">
                <a16:creationId xmlns="" xmlns:a16="http://schemas.microsoft.com/office/drawing/2014/main" id="{9DEAC018-C389-EF49-ABAB-9ECA11C3DFAF}"/>
              </a:ext>
            </a:extLst>
          </p:cNvPr>
          <p:cNvSpPr>
            <a:spLocks noGrp="1"/>
          </p:cNvSpPr>
          <p:nvPr>
            <p:ph type="ftr" sz="quarter" idx="3"/>
          </p:nvPr>
        </p:nvSpPr>
        <p:spPr>
          <a:xfrm>
            <a:off x="3028950" y="4767264"/>
            <a:ext cx="3086100" cy="273844"/>
          </a:xfrm>
          <a:prstGeom prst="rect">
            <a:avLst/>
          </a:prstGeom>
        </p:spPr>
        <p:txBody>
          <a:bodyPr vert="horz" lIns="68535" tIns="34289" rIns="68535" bIns="34289"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AF810A6F-58BF-5A44-806B-9713E16E600D}"/>
              </a:ext>
            </a:extLst>
          </p:cNvPr>
          <p:cNvSpPr>
            <a:spLocks noGrp="1"/>
          </p:cNvSpPr>
          <p:nvPr>
            <p:ph type="sldNum" sz="quarter" idx="4"/>
          </p:nvPr>
        </p:nvSpPr>
        <p:spPr>
          <a:xfrm>
            <a:off x="6457950" y="4767264"/>
            <a:ext cx="2057400" cy="273844"/>
          </a:xfrm>
          <a:prstGeom prst="rect">
            <a:avLst/>
          </a:prstGeom>
        </p:spPr>
        <p:txBody>
          <a:bodyPr vert="horz" lIns="68535" tIns="34289" rIns="68535" bIns="34289" rtlCol="0" anchor="ctr"/>
          <a:lstStyle>
            <a:lvl1pPr algn="r">
              <a:defRPr sz="900">
                <a:solidFill>
                  <a:schemeClr val="tx1">
                    <a:tint val="75000"/>
                  </a:schemeClr>
                </a:solidFill>
              </a:defRPr>
            </a:lvl1pPr>
          </a:lstStyle>
          <a:p>
            <a:fld id="{F2DA090C-B087-1841-A71C-34B0D8F465F8}" type="slidenum">
              <a:rPr lang="en-US" smtClean="0"/>
              <a:pPr/>
              <a:t>‹#›</a:t>
            </a:fld>
            <a:endParaRPr lang="en-US"/>
          </a:p>
        </p:txBody>
      </p:sp>
    </p:spTree>
    <p:extLst>
      <p:ext uri="{BB962C8B-B14F-4D97-AF65-F5344CB8AC3E}">
        <p14:creationId xmlns="" xmlns:p14="http://schemas.microsoft.com/office/powerpoint/2010/main" val="1766483977"/>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68529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30" indent="-171330" algn="l" defTabSz="68529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3989" indent="-171330" algn="l" defTabSz="68529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619" indent="-171330" algn="l" defTabSz="68529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250" indent="-171330" algn="l" defTabSz="68529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1882" indent="-171330" algn="l" defTabSz="68529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4540" indent="-171330" algn="l" defTabSz="68529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185" indent="-171330" algn="l" defTabSz="68529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9830" indent="-171330" algn="l" defTabSz="68529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2489" indent="-171330" algn="l" defTabSz="68529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290" rtl="0" eaLnBrk="1" latinLnBrk="0" hangingPunct="1">
        <a:defRPr sz="1400" kern="1200">
          <a:solidFill>
            <a:schemeClr val="tx1"/>
          </a:solidFill>
          <a:latin typeface="+mn-lt"/>
          <a:ea typeface="+mn-ea"/>
          <a:cs typeface="+mn-cs"/>
        </a:defRPr>
      </a:lvl1pPr>
      <a:lvl2pPr marL="342632" algn="l" defTabSz="685290" rtl="0" eaLnBrk="1" latinLnBrk="0" hangingPunct="1">
        <a:defRPr sz="1400" kern="1200">
          <a:solidFill>
            <a:schemeClr val="tx1"/>
          </a:solidFill>
          <a:latin typeface="+mn-lt"/>
          <a:ea typeface="+mn-ea"/>
          <a:cs typeface="+mn-cs"/>
        </a:defRPr>
      </a:lvl2pPr>
      <a:lvl3pPr marL="685290" algn="l" defTabSz="685290" rtl="0" eaLnBrk="1" latinLnBrk="0" hangingPunct="1">
        <a:defRPr sz="1400" kern="1200">
          <a:solidFill>
            <a:schemeClr val="tx1"/>
          </a:solidFill>
          <a:latin typeface="+mn-lt"/>
          <a:ea typeface="+mn-ea"/>
          <a:cs typeface="+mn-cs"/>
        </a:defRPr>
      </a:lvl3pPr>
      <a:lvl4pPr marL="1027935" algn="l" defTabSz="685290" rtl="0" eaLnBrk="1" latinLnBrk="0" hangingPunct="1">
        <a:defRPr sz="1400" kern="1200">
          <a:solidFill>
            <a:schemeClr val="tx1"/>
          </a:solidFill>
          <a:latin typeface="+mn-lt"/>
          <a:ea typeface="+mn-ea"/>
          <a:cs typeface="+mn-cs"/>
        </a:defRPr>
      </a:lvl4pPr>
      <a:lvl5pPr marL="1370580" algn="l" defTabSz="685290" rtl="0" eaLnBrk="1" latinLnBrk="0" hangingPunct="1">
        <a:defRPr sz="1400" kern="1200">
          <a:solidFill>
            <a:schemeClr val="tx1"/>
          </a:solidFill>
          <a:latin typeface="+mn-lt"/>
          <a:ea typeface="+mn-ea"/>
          <a:cs typeface="+mn-cs"/>
        </a:defRPr>
      </a:lvl5pPr>
      <a:lvl6pPr marL="1713239" algn="l" defTabSz="685290" rtl="0" eaLnBrk="1" latinLnBrk="0" hangingPunct="1">
        <a:defRPr sz="1400" kern="1200">
          <a:solidFill>
            <a:schemeClr val="tx1"/>
          </a:solidFill>
          <a:latin typeface="+mn-lt"/>
          <a:ea typeface="+mn-ea"/>
          <a:cs typeface="+mn-cs"/>
        </a:defRPr>
      </a:lvl6pPr>
      <a:lvl7pPr marL="2055869" algn="l" defTabSz="685290" rtl="0" eaLnBrk="1" latinLnBrk="0" hangingPunct="1">
        <a:defRPr sz="1400" kern="1200">
          <a:solidFill>
            <a:schemeClr val="tx1"/>
          </a:solidFill>
          <a:latin typeface="+mn-lt"/>
          <a:ea typeface="+mn-ea"/>
          <a:cs typeface="+mn-cs"/>
        </a:defRPr>
      </a:lvl7pPr>
      <a:lvl8pPr marL="2398500" algn="l" defTabSz="685290" rtl="0" eaLnBrk="1" latinLnBrk="0" hangingPunct="1">
        <a:defRPr sz="1400" kern="1200">
          <a:solidFill>
            <a:schemeClr val="tx1"/>
          </a:solidFill>
          <a:latin typeface="+mn-lt"/>
          <a:ea typeface="+mn-ea"/>
          <a:cs typeface="+mn-cs"/>
        </a:defRPr>
      </a:lvl8pPr>
      <a:lvl9pPr marL="2741132" algn="l" defTabSz="685290" rtl="0" eaLnBrk="1" latinLnBrk="0" hangingPunct="1">
        <a:defRPr sz="1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190" y="1"/>
            <a:ext cx="9145191" cy="5146166"/>
            <a:chOff x="-1588" y="0"/>
            <a:chExt cx="12193588" cy="6861555"/>
          </a:xfrm>
        </p:grpSpPr>
        <p:sp>
          <p:nvSpPr>
            <p:cNvPr id="12" name="Rectangle 11"/>
            <p:cNvSpPr/>
            <p:nvPr/>
          </p:nvSpPr>
          <p:spPr>
            <a:xfrm>
              <a:off x="0" y="0"/>
              <a:ext cx="12192000" cy="6858000"/>
            </a:xfrm>
            <a:prstGeom prst="rect">
              <a:avLst/>
            </a:prstGeom>
            <a:blipFill>
              <a:blip r:embed="rId4" cstate="email">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866217" y="730253"/>
            <a:ext cx="6571060" cy="530223"/>
          </a:xfrm>
          <a:prstGeom prst="rect">
            <a:avLst/>
          </a:prstGeom>
        </p:spPr>
        <p:txBody>
          <a:bodyPr vert="horz" lIns="68547" tIns="34289" rIns="68547" bIns="34289" rtlCol="0" anchor="ctr">
            <a:noAutofit/>
          </a:bodyPr>
          <a:lstStyle/>
          <a:p>
            <a:r>
              <a:rPr lang="el-GR" dirty="0"/>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66217" y="1952627"/>
            <a:ext cx="6571060" cy="2562225"/>
          </a:xfrm>
          <a:prstGeom prst="rect">
            <a:avLst/>
          </a:prstGeom>
        </p:spPr>
        <p:txBody>
          <a:bodyPr vert="horz" lIns="68547" tIns="34289" rIns="68547" bIns="34289" rtlCol="0">
            <a:normAutofit/>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Date Placeholder 3"/>
          <p:cNvSpPr>
            <a:spLocks noGrp="1"/>
          </p:cNvSpPr>
          <p:nvPr>
            <p:ph type="dt" sz="half" idx="2"/>
          </p:nvPr>
        </p:nvSpPr>
        <p:spPr>
          <a:xfrm>
            <a:off x="7989593" y="4793765"/>
            <a:ext cx="742949" cy="228599"/>
          </a:xfrm>
          <a:prstGeom prst="rect">
            <a:avLst/>
          </a:prstGeom>
        </p:spPr>
        <p:txBody>
          <a:bodyPr vert="horz" lIns="68547" tIns="34289" rIns="68547" bIns="34289" rtlCol="0" anchor="ctr" anchorCtr="0"/>
          <a:lstStyle>
            <a:lvl1pPr algn="r">
              <a:defRPr sz="800" b="1" i="0">
                <a:solidFill>
                  <a:schemeClr val="accent1"/>
                </a:solidFill>
              </a:defRPr>
            </a:lvl1pPr>
          </a:lstStyle>
          <a:p>
            <a:fld id="{2BE451C3-0FF4-47C4-B829-773ADF60F88C}" type="datetimeFigureOut">
              <a:rPr lang="en-US" dirty="0"/>
              <a:pPr/>
              <a:t>5/17/2019</a:t>
            </a:fld>
            <a:endParaRPr lang="en-US" dirty="0"/>
          </a:p>
        </p:txBody>
      </p:sp>
      <p:sp>
        <p:nvSpPr>
          <p:cNvPr id="5" name="Footer Placeholder 4"/>
          <p:cNvSpPr>
            <a:spLocks noGrp="1"/>
          </p:cNvSpPr>
          <p:nvPr>
            <p:ph type="ftr" sz="quarter" idx="3"/>
          </p:nvPr>
        </p:nvSpPr>
        <p:spPr>
          <a:xfrm>
            <a:off x="418338" y="4793742"/>
            <a:ext cx="2900934" cy="233172"/>
          </a:xfrm>
          <a:prstGeom prst="rect">
            <a:avLst/>
          </a:prstGeom>
        </p:spPr>
        <p:txBody>
          <a:bodyPr vert="horz" lIns="68547" tIns="34289" rIns="68547" bIns="34289" rtlCol="0" anchor="ctr" anchorCtr="0"/>
          <a:lstStyle>
            <a:lvl1pPr algn="l">
              <a:defRPr sz="800" b="1" i="0">
                <a:solidFill>
                  <a:schemeClr val="accent1"/>
                </a:solidFill>
              </a:defRPr>
            </a:lvl1pPr>
          </a:lstStyle>
          <a:p>
            <a:endParaRPr lang="en-US" dirty="0"/>
          </a:p>
        </p:txBody>
      </p:sp>
      <p:sp>
        <p:nvSpPr>
          <p:cNvPr id="29" name="Rectangle 28"/>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28" y="221819"/>
            <a:ext cx="628649" cy="575765"/>
          </a:xfrm>
          <a:prstGeom prst="rect">
            <a:avLst/>
          </a:prstGeom>
        </p:spPr>
        <p:txBody>
          <a:bodyPr vert="horz" lIns="68547" tIns="34289" rIns="68547" bIns="34289" rtlCol="0" anchor="b"/>
          <a:lstStyle>
            <a:lvl1pPr algn="ctr">
              <a:defRPr sz="2100" b="0" i="0">
                <a:solidFill>
                  <a:schemeClr val="bg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2573725043"/>
      </p:ext>
    </p:extLst>
  </p:cSld>
  <p:clrMap bg1="lt1" tx1="dk1" bg2="lt2" tx2="dk2" accent1="accent1" accent2="accent2" accent3="accent3" accent4="accent4" accent5="accent5" accent6="accent6" hlink="hlink" folHlink="folHlink"/>
  <p:sldLayoutIdLst>
    <p:sldLayoutId id="2147483683" r:id="rId1"/>
    <p:sldLayoutId id="2147483684" r:id="rId2"/>
  </p:sldLayoutIdLst>
  <p:hf sldNum="0" hdr="0" ftr="0" dt="0"/>
  <p:txStyles>
    <p:titleStyle>
      <a:lvl1pPr algn="l" defTabSz="342704"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042" indent="-257042" algn="l" defTabSz="342704" rtl="0" eaLnBrk="1" latinLnBrk="0" hangingPunct="1">
        <a:spcBef>
          <a:spcPts val="75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1pPr>
      <a:lvl2pPr marL="556905" indent="-214203" algn="l" defTabSz="342704"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6787" indent="-171362" algn="l" defTabSz="342704" rtl="0" eaLnBrk="1" latinLnBrk="0" hangingPunct="1">
        <a:spcBef>
          <a:spcPts val="750"/>
        </a:spcBef>
        <a:spcAft>
          <a:spcPts val="0"/>
        </a:spcAft>
        <a:buClr>
          <a:schemeClr val="accent1"/>
        </a:buClr>
        <a:buSzPct val="80000"/>
        <a:buFont typeface="Wingdings 3" charset="2"/>
        <a:buChar char=""/>
        <a:defRPr sz="1100" b="0" i="0" kern="1200">
          <a:solidFill>
            <a:schemeClr val="tx1">
              <a:lumMod val="75000"/>
              <a:lumOff val="25000"/>
            </a:schemeClr>
          </a:solidFill>
          <a:latin typeface="+mn-lt"/>
          <a:ea typeface="+mn-ea"/>
          <a:cs typeface="+mn-cs"/>
        </a:defRPr>
      </a:lvl3pPr>
      <a:lvl4pPr marL="1199490" indent="-171362" algn="l" defTabSz="342704"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2194" indent="-171362" algn="l" defTabSz="342704"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4916" indent="-171362" algn="l" defTabSz="342704"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7629" indent="-171362" algn="l" defTabSz="342704"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0342" indent="-171362" algn="l" defTabSz="342704"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3065" indent="-171362" algn="l" defTabSz="342704"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704" rtl="0" eaLnBrk="1" latinLnBrk="0" hangingPunct="1">
        <a:defRPr sz="1400" kern="1200">
          <a:solidFill>
            <a:schemeClr val="tx1"/>
          </a:solidFill>
          <a:latin typeface="+mn-lt"/>
          <a:ea typeface="+mn-ea"/>
          <a:cs typeface="+mn-cs"/>
        </a:defRPr>
      </a:lvl1pPr>
      <a:lvl2pPr marL="342704" algn="l" defTabSz="342704" rtl="0" eaLnBrk="1" latinLnBrk="0" hangingPunct="1">
        <a:defRPr sz="1400" kern="1200">
          <a:solidFill>
            <a:schemeClr val="tx1"/>
          </a:solidFill>
          <a:latin typeface="+mn-lt"/>
          <a:ea typeface="+mn-ea"/>
          <a:cs typeface="+mn-cs"/>
        </a:defRPr>
      </a:lvl2pPr>
      <a:lvl3pPr marL="685426" algn="l" defTabSz="342704" rtl="0" eaLnBrk="1" latinLnBrk="0" hangingPunct="1">
        <a:defRPr sz="1400" kern="1200">
          <a:solidFill>
            <a:schemeClr val="tx1"/>
          </a:solidFill>
          <a:latin typeface="+mn-lt"/>
          <a:ea typeface="+mn-ea"/>
          <a:cs typeface="+mn-cs"/>
        </a:defRPr>
      </a:lvl3pPr>
      <a:lvl4pPr marL="1028139" algn="l" defTabSz="342704" rtl="0" eaLnBrk="1" latinLnBrk="0" hangingPunct="1">
        <a:defRPr sz="1400" kern="1200">
          <a:solidFill>
            <a:schemeClr val="tx1"/>
          </a:solidFill>
          <a:latin typeface="+mn-lt"/>
          <a:ea typeface="+mn-ea"/>
          <a:cs typeface="+mn-cs"/>
        </a:defRPr>
      </a:lvl4pPr>
      <a:lvl5pPr marL="1370852" algn="l" defTabSz="342704" rtl="0" eaLnBrk="1" latinLnBrk="0" hangingPunct="1">
        <a:defRPr sz="1400" kern="1200">
          <a:solidFill>
            <a:schemeClr val="tx1"/>
          </a:solidFill>
          <a:latin typeface="+mn-lt"/>
          <a:ea typeface="+mn-ea"/>
          <a:cs typeface="+mn-cs"/>
        </a:defRPr>
      </a:lvl5pPr>
      <a:lvl6pPr marL="1713575" algn="l" defTabSz="342704" rtl="0" eaLnBrk="1" latinLnBrk="0" hangingPunct="1">
        <a:defRPr sz="1400" kern="1200">
          <a:solidFill>
            <a:schemeClr val="tx1"/>
          </a:solidFill>
          <a:latin typeface="+mn-lt"/>
          <a:ea typeface="+mn-ea"/>
          <a:cs typeface="+mn-cs"/>
        </a:defRPr>
      </a:lvl6pPr>
      <a:lvl7pPr marL="2056277" algn="l" defTabSz="342704" rtl="0" eaLnBrk="1" latinLnBrk="0" hangingPunct="1">
        <a:defRPr sz="1400" kern="1200">
          <a:solidFill>
            <a:schemeClr val="tx1"/>
          </a:solidFill>
          <a:latin typeface="+mn-lt"/>
          <a:ea typeface="+mn-ea"/>
          <a:cs typeface="+mn-cs"/>
        </a:defRPr>
      </a:lvl7pPr>
      <a:lvl8pPr marL="2398980" algn="l" defTabSz="342704" rtl="0" eaLnBrk="1" latinLnBrk="0" hangingPunct="1">
        <a:defRPr sz="1400" kern="1200">
          <a:solidFill>
            <a:schemeClr val="tx1"/>
          </a:solidFill>
          <a:latin typeface="+mn-lt"/>
          <a:ea typeface="+mn-ea"/>
          <a:cs typeface="+mn-cs"/>
        </a:defRPr>
      </a:lvl8pPr>
      <a:lvl9pPr marL="2741684" algn="l" defTabSz="342704" rtl="0" eaLnBrk="1" latinLnBrk="0" hangingPunct="1">
        <a:defRPr sz="14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190" y="1"/>
            <a:ext cx="9145191" cy="5146166"/>
            <a:chOff x="-1588" y="0"/>
            <a:chExt cx="12193588" cy="6861555"/>
          </a:xfrm>
        </p:grpSpPr>
        <p:sp>
          <p:nvSpPr>
            <p:cNvPr id="12" name="Rectangle 11"/>
            <p:cNvSpPr/>
            <p:nvPr/>
          </p:nvSpPr>
          <p:spPr>
            <a:xfrm>
              <a:off x="0" y="0"/>
              <a:ext cx="12192000" cy="6858000"/>
            </a:xfrm>
            <a:prstGeom prst="rect">
              <a:avLst/>
            </a:prstGeom>
            <a:blipFill>
              <a:blip r:embed="rId3" cstate="email">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866217" y="730253"/>
            <a:ext cx="6571060" cy="530223"/>
          </a:xfrm>
          <a:prstGeom prst="rect">
            <a:avLst/>
          </a:prstGeom>
        </p:spPr>
        <p:txBody>
          <a:bodyPr vert="horz" lIns="68549" tIns="34289" rIns="68549" bIns="34289" rtlCol="0" anchor="ctr">
            <a:noAutofit/>
          </a:bodyPr>
          <a:lstStyle/>
          <a:p>
            <a:r>
              <a:rPr lang="el-GR" dirty="0"/>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66217" y="1952627"/>
            <a:ext cx="6571060" cy="2562225"/>
          </a:xfrm>
          <a:prstGeom prst="rect">
            <a:avLst/>
          </a:prstGeom>
        </p:spPr>
        <p:txBody>
          <a:bodyPr vert="horz" lIns="68549" tIns="34289" rIns="68549" bIns="34289" rtlCol="0">
            <a:normAutofit/>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Date Placeholder 3"/>
          <p:cNvSpPr>
            <a:spLocks noGrp="1"/>
          </p:cNvSpPr>
          <p:nvPr>
            <p:ph type="dt" sz="half" idx="2"/>
          </p:nvPr>
        </p:nvSpPr>
        <p:spPr>
          <a:xfrm>
            <a:off x="7989592" y="4793764"/>
            <a:ext cx="742949" cy="228599"/>
          </a:xfrm>
          <a:prstGeom prst="rect">
            <a:avLst/>
          </a:prstGeom>
        </p:spPr>
        <p:txBody>
          <a:bodyPr vert="horz" lIns="68549" tIns="34289" rIns="68549" bIns="34289" rtlCol="0" anchor="ctr" anchorCtr="0"/>
          <a:lstStyle>
            <a:lvl1pPr algn="r">
              <a:defRPr sz="800" b="1" i="0">
                <a:solidFill>
                  <a:schemeClr val="accent1"/>
                </a:solidFill>
              </a:defRPr>
            </a:lvl1pPr>
          </a:lstStyle>
          <a:p>
            <a:fld id="{2BE451C3-0FF4-47C4-B829-773ADF60F88C}" type="datetimeFigureOut">
              <a:rPr lang="en-US" dirty="0"/>
              <a:pPr/>
              <a:t>5/17/2019</a:t>
            </a:fld>
            <a:endParaRPr lang="en-US" dirty="0"/>
          </a:p>
        </p:txBody>
      </p:sp>
      <p:sp>
        <p:nvSpPr>
          <p:cNvPr id="5" name="Footer Placeholder 4"/>
          <p:cNvSpPr>
            <a:spLocks noGrp="1"/>
          </p:cNvSpPr>
          <p:nvPr>
            <p:ph type="ftr" sz="quarter" idx="3"/>
          </p:nvPr>
        </p:nvSpPr>
        <p:spPr>
          <a:xfrm>
            <a:off x="418338" y="4793742"/>
            <a:ext cx="2900934" cy="233172"/>
          </a:xfrm>
          <a:prstGeom prst="rect">
            <a:avLst/>
          </a:prstGeom>
        </p:spPr>
        <p:txBody>
          <a:bodyPr vert="horz" lIns="68549" tIns="34289" rIns="68549" bIns="34289" rtlCol="0" anchor="ctr" anchorCtr="0"/>
          <a:lstStyle>
            <a:lvl1pPr algn="l">
              <a:defRPr sz="800" b="1" i="0">
                <a:solidFill>
                  <a:schemeClr val="accent1"/>
                </a:solidFill>
              </a:defRPr>
            </a:lvl1pPr>
          </a:lstStyle>
          <a:p>
            <a:endParaRPr lang="en-US" dirty="0"/>
          </a:p>
        </p:txBody>
      </p:sp>
      <p:sp>
        <p:nvSpPr>
          <p:cNvPr id="29" name="Rectangle 28"/>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27" y="221818"/>
            <a:ext cx="628649" cy="575765"/>
          </a:xfrm>
          <a:prstGeom prst="rect">
            <a:avLst/>
          </a:prstGeom>
        </p:spPr>
        <p:txBody>
          <a:bodyPr vert="horz" lIns="68549" tIns="34289" rIns="68549" bIns="34289" rtlCol="0" anchor="b"/>
          <a:lstStyle>
            <a:lvl1pPr algn="ctr">
              <a:defRPr sz="2100" b="0" i="0">
                <a:solidFill>
                  <a:schemeClr val="bg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2573725043"/>
      </p:ext>
    </p:extLst>
  </p:cSld>
  <p:clrMap bg1="lt1" tx1="dk1" bg2="lt2" tx2="dk2" accent1="accent1" accent2="accent2" accent3="accent3" accent4="accent4" accent5="accent5" accent6="accent6" hlink="hlink" folHlink="folHlink"/>
  <p:sldLayoutIdLst>
    <p:sldLayoutId id="2147483686" r:id="rId1"/>
  </p:sldLayoutIdLst>
  <p:hf sldNum="0" hdr="0" ftr="0" dt="0"/>
  <p:txStyles>
    <p:titleStyle>
      <a:lvl1pPr algn="l" defTabSz="342713"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048" indent="-257048" algn="l" defTabSz="342713" rtl="0" eaLnBrk="1" latinLnBrk="0" hangingPunct="1">
        <a:spcBef>
          <a:spcPts val="75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1pPr>
      <a:lvl2pPr marL="556919" indent="-214208" algn="l" defTabSz="342713"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6808" indent="-171366" algn="l" defTabSz="342713" rtl="0" eaLnBrk="1" latinLnBrk="0" hangingPunct="1">
        <a:spcBef>
          <a:spcPts val="750"/>
        </a:spcBef>
        <a:spcAft>
          <a:spcPts val="0"/>
        </a:spcAft>
        <a:buClr>
          <a:schemeClr val="accent1"/>
        </a:buClr>
        <a:buSzPct val="80000"/>
        <a:buFont typeface="Wingdings 3" charset="2"/>
        <a:buChar char=""/>
        <a:defRPr sz="1100" b="0" i="0" kern="1200">
          <a:solidFill>
            <a:schemeClr val="tx1">
              <a:lumMod val="75000"/>
              <a:lumOff val="25000"/>
            </a:schemeClr>
          </a:solidFill>
          <a:latin typeface="+mn-lt"/>
          <a:ea typeface="+mn-ea"/>
          <a:cs typeface="+mn-cs"/>
        </a:defRPr>
      </a:lvl3pPr>
      <a:lvl4pPr marL="1199520" indent="-171366" algn="l" defTabSz="342713"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2233" indent="-171366" algn="l" defTabSz="342713"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4963" indent="-171366" algn="l" defTabSz="342713"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7685" indent="-171366" algn="l" defTabSz="342713"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0406" indent="-171366" algn="l" defTabSz="342713"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3137" indent="-171366" algn="l" defTabSz="342713"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713" rtl="0" eaLnBrk="1" latinLnBrk="0" hangingPunct="1">
        <a:defRPr sz="1400" kern="1200">
          <a:solidFill>
            <a:schemeClr val="tx1"/>
          </a:solidFill>
          <a:latin typeface="+mn-lt"/>
          <a:ea typeface="+mn-ea"/>
          <a:cs typeface="+mn-cs"/>
        </a:defRPr>
      </a:lvl1pPr>
      <a:lvl2pPr marL="342713" algn="l" defTabSz="342713" rtl="0" eaLnBrk="1" latinLnBrk="0" hangingPunct="1">
        <a:defRPr sz="1400" kern="1200">
          <a:solidFill>
            <a:schemeClr val="tx1"/>
          </a:solidFill>
          <a:latin typeface="+mn-lt"/>
          <a:ea typeface="+mn-ea"/>
          <a:cs typeface="+mn-cs"/>
        </a:defRPr>
      </a:lvl2pPr>
      <a:lvl3pPr marL="685443" algn="l" defTabSz="342713" rtl="0" eaLnBrk="1" latinLnBrk="0" hangingPunct="1">
        <a:defRPr sz="1400" kern="1200">
          <a:solidFill>
            <a:schemeClr val="tx1"/>
          </a:solidFill>
          <a:latin typeface="+mn-lt"/>
          <a:ea typeface="+mn-ea"/>
          <a:cs typeface="+mn-cs"/>
        </a:defRPr>
      </a:lvl3pPr>
      <a:lvl4pPr marL="1028165" algn="l" defTabSz="342713" rtl="0" eaLnBrk="1" latinLnBrk="0" hangingPunct="1">
        <a:defRPr sz="1400" kern="1200">
          <a:solidFill>
            <a:schemeClr val="tx1"/>
          </a:solidFill>
          <a:latin typeface="+mn-lt"/>
          <a:ea typeface="+mn-ea"/>
          <a:cs typeface="+mn-cs"/>
        </a:defRPr>
      </a:lvl4pPr>
      <a:lvl5pPr marL="1370886" algn="l" defTabSz="342713" rtl="0" eaLnBrk="1" latinLnBrk="0" hangingPunct="1">
        <a:defRPr sz="1400" kern="1200">
          <a:solidFill>
            <a:schemeClr val="tx1"/>
          </a:solidFill>
          <a:latin typeface="+mn-lt"/>
          <a:ea typeface="+mn-ea"/>
          <a:cs typeface="+mn-cs"/>
        </a:defRPr>
      </a:lvl5pPr>
      <a:lvl6pPr marL="1713617" algn="l" defTabSz="342713" rtl="0" eaLnBrk="1" latinLnBrk="0" hangingPunct="1">
        <a:defRPr sz="1400" kern="1200">
          <a:solidFill>
            <a:schemeClr val="tx1"/>
          </a:solidFill>
          <a:latin typeface="+mn-lt"/>
          <a:ea typeface="+mn-ea"/>
          <a:cs typeface="+mn-cs"/>
        </a:defRPr>
      </a:lvl6pPr>
      <a:lvl7pPr marL="2056328" algn="l" defTabSz="342713" rtl="0" eaLnBrk="1" latinLnBrk="0" hangingPunct="1">
        <a:defRPr sz="1400" kern="1200">
          <a:solidFill>
            <a:schemeClr val="tx1"/>
          </a:solidFill>
          <a:latin typeface="+mn-lt"/>
          <a:ea typeface="+mn-ea"/>
          <a:cs typeface="+mn-cs"/>
        </a:defRPr>
      </a:lvl7pPr>
      <a:lvl8pPr marL="2399040" algn="l" defTabSz="342713" rtl="0" eaLnBrk="1" latinLnBrk="0" hangingPunct="1">
        <a:defRPr sz="1400" kern="1200">
          <a:solidFill>
            <a:schemeClr val="tx1"/>
          </a:solidFill>
          <a:latin typeface="+mn-lt"/>
          <a:ea typeface="+mn-ea"/>
          <a:cs typeface="+mn-cs"/>
        </a:defRPr>
      </a:lvl8pPr>
      <a:lvl9pPr marL="2741753" algn="l" defTabSz="342713" rtl="0" eaLnBrk="1" latinLnBrk="0" hangingPunct="1">
        <a:defRPr sz="14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190" y="1"/>
            <a:ext cx="9145191" cy="5146166"/>
            <a:chOff x="-1588" y="0"/>
            <a:chExt cx="12193588" cy="6861555"/>
          </a:xfrm>
        </p:grpSpPr>
        <p:sp>
          <p:nvSpPr>
            <p:cNvPr id="12" name="Rectangle 11"/>
            <p:cNvSpPr/>
            <p:nvPr/>
          </p:nvSpPr>
          <p:spPr>
            <a:xfrm>
              <a:off x="0" y="0"/>
              <a:ext cx="12192000" cy="6858000"/>
            </a:xfrm>
            <a:prstGeom prst="rect">
              <a:avLst/>
            </a:prstGeom>
            <a:blipFill>
              <a:blip r:embed="rId3" cstate="email">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866217" y="730253"/>
            <a:ext cx="6571060" cy="530223"/>
          </a:xfrm>
          <a:prstGeom prst="rect">
            <a:avLst/>
          </a:prstGeom>
        </p:spPr>
        <p:txBody>
          <a:bodyPr vert="horz" lIns="68550" tIns="34289" rIns="68550" bIns="34289" rtlCol="0" anchor="ctr">
            <a:noAutofit/>
          </a:bodyPr>
          <a:lstStyle/>
          <a:p>
            <a:r>
              <a:rPr lang="el-GR" dirty="0"/>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66217" y="1952627"/>
            <a:ext cx="6571060" cy="2562225"/>
          </a:xfrm>
          <a:prstGeom prst="rect">
            <a:avLst/>
          </a:prstGeom>
        </p:spPr>
        <p:txBody>
          <a:bodyPr vert="horz" lIns="68550" tIns="34289" rIns="68550" bIns="34289" rtlCol="0">
            <a:normAutofit/>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Date Placeholder 3"/>
          <p:cNvSpPr>
            <a:spLocks noGrp="1"/>
          </p:cNvSpPr>
          <p:nvPr>
            <p:ph type="dt" sz="half" idx="2"/>
          </p:nvPr>
        </p:nvSpPr>
        <p:spPr>
          <a:xfrm>
            <a:off x="7989591" y="4793763"/>
            <a:ext cx="742949" cy="228599"/>
          </a:xfrm>
          <a:prstGeom prst="rect">
            <a:avLst/>
          </a:prstGeom>
        </p:spPr>
        <p:txBody>
          <a:bodyPr vert="horz" lIns="68550" tIns="34289" rIns="68550" bIns="34289" rtlCol="0" anchor="ctr" anchorCtr="0"/>
          <a:lstStyle>
            <a:lvl1pPr algn="r">
              <a:defRPr sz="800" b="1" i="0">
                <a:solidFill>
                  <a:schemeClr val="accent1"/>
                </a:solidFill>
              </a:defRPr>
            </a:lvl1pPr>
          </a:lstStyle>
          <a:p>
            <a:fld id="{2BE451C3-0FF4-47C4-B829-773ADF60F88C}" type="datetimeFigureOut">
              <a:rPr lang="en-US" dirty="0"/>
              <a:pPr/>
              <a:t>5/17/2019</a:t>
            </a:fld>
            <a:endParaRPr lang="en-US" dirty="0"/>
          </a:p>
        </p:txBody>
      </p:sp>
      <p:sp>
        <p:nvSpPr>
          <p:cNvPr id="5" name="Footer Placeholder 4"/>
          <p:cNvSpPr>
            <a:spLocks noGrp="1"/>
          </p:cNvSpPr>
          <p:nvPr>
            <p:ph type="ftr" sz="quarter" idx="3"/>
          </p:nvPr>
        </p:nvSpPr>
        <p:spPr>
          <a:xfrm>
            <a:off x="418338" y="4793742"/>
            <a:ext cx="2900934" cy="233172"/>
          </a:xfrm>
          <a:prstGeom prst="rect">
            <a:avLst/>
          </a:prstGeom>
        </p:spPr>
        <p:txBody>
          <a:bodyPr vert="horz" lIns="68550" tIns="34289" rIns="68550" bIns="34289" rtlCol="0" anchor="ctr" anchorCtr="0"/>
          <a:lstStyle>
            <a:lvl1pPr algn="l">
              <a:defRPr sz="800" b="1" i="0">
                <a:solidFill>
                  <a:schemeClr val="accent1"/>
                </a:solidFill>
              </a:defRPr>
            </a:lvl1pPr>
          </a:lstStyle>
          <a:p>
            <a:endParaRPr lang="en-US" dirty="0"/>
          </a:p>
        </p:txBody>
      </p:sp>
      <p:sp>
        <p:nvSpPr>
          <p:cNvPr id="29" name="Rectangle 28"/>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26" y="221817"/>
            <a:ext cx="628649" cy="575765"/>
          </a:xfrm>
          <a:prstGeom prst="rect">
            <a:avLst/>
          </a:prstGeom>
        </p:spPr>
        <p:txBody>
          <a:bodyPr vert="horz" lIns="68550" tIns="34289" rIns="68550" bIns="34289" rtlCol="0" anchor="b"/>
          <a:lstStyle>
            <a:lvl1pPr algn="ctr">
              <a:defRPr sz="2100" b="0" i="0">
                <a:solidFill>
                  <a:schemeClr val="bg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2573725043"/>
      </p:ext>
    </p:extLst>
  </p:cSld>
  <p:clrMap bg1="lt1" tx1="dk1" bg2="lt2" tx2="dk2" accent1="accent1" accent2="accent2" accent3="accent3" accent4="accent4" accent5="accent5" accent6="accent6" hlink="hlink" folHlink="folHlink"/>
  <p:sldLayoutIdLst>
    <p:sldLayoutId id="2147483688" r:id="rId1"/>
  </p:sldLayoutIdLst>
  <p:hf sldNum="0" hdr="0" ftr="0" dt="0"/>
  <p:txStyles>
    <p:titleStyle>
      <a:lvl1pPr algn="l" defTabSz="342722"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054" indent="-257054" algn="l" defTabSz="342722" rtl="0" eaLnBrk="1" latinLnBrk="0" hangingPunct="1">
        <a:spcBef>
          <a:spcPts val="75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1pPr>
      <a:lvl2pPr marL="556933" indent="-214213" algn="l" defTabSz="342722"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6829" indent="-171370" algn="l" defTabSz="342722" rtl="0" eaLnBrk="1" latinLnBrk="0" hangingPunct="1">
        <a:spcBef>
          <a:spcPts val="750"/>
        </a:spcBef>
        <a:spcAft>
          <a:spcPts val="0"/>
        </a:spcAft>
        <a:buClr>
          <a:schemeClr val="accent1"/>
        </a:buClr>
        <a:buSzPct val="80000"/>
        <a:buFont typeface="Wingdings 3" charset="2"/>
        <a:buChar char=""/>
        <a:defRPr sz="1100" b="0" i="0" kern="1200">
          <a:solidFill>
            <a:schemeClr val="tx1">
              <a:lumMod val="75000"/>
              <a:lumOff val="25000"/>
            </a:schemeClr>
          </a:solidFill>
          <a:latin typeface="+mn-lt"/>
          <a:ea typeface="+mn-ea"/>
          <a:cs typeface="+mn-cs"/>
        </a:defRPr>
      </a:lvl3pPr>
      <a:lvl4pPr marL="1199550" indent="-171370" algn="l" defTabSz="342722"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2272" indent="-171370" algn="l" defTabSz="342722"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010" indent="-171370" algn="l" defTabSz="342722"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7740" indent="-171370" algn="l" defTabSz="342722"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0470" indent="-171370" algn="l" defTabSz="342722"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3209" indent="-171370" algn="l" defTabSz="342722"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722" rtl="0" eaLnBrk="1" latinLnBrk="0" hangingPunct="1">
        <a:defRPr sz="1400" kern="1200">
          <a:solidFill>
            <a:schemeClr val="tx1"/>
          </a:solidFill>
          <a:latin typeface="+mn-lt"/>
          <a:ea typeface="+mn-ea"/>
          <a:cs typeface="+mn-cs"/>
        </a:defRPr>
      </a:lvl1pPr>
      <a:lvl2pPr marL="342722" algn="l" defTabSz="342722" rtl="0" eaLnBrk="1" latinLnBrk="0" hangingPunct="1">
        <a:defRPr sz="1400" kern="1200">
          <a:solidFill>
            <a:schemeClr val="tx1"/>
          </a:solidFill>
          <a:latin typeface="+mn-lt"/>
          <a:ea typeface="+mn-ea"/>
          <a:cs typeface="+mn-cs"/>
        </a:defRPr>
      </a:lvl2pPr>
      <a:lvl3pPr marL="685460" algn="l" defTabSz="342722" rtl="0" eaLnBrk="1" latinLnBrk="0" hangingPunct="1">
        <a:defRPr sz="1400" kern="1200">
          <a:solidFill>
            <a:schemeClr val="tx1"/>
          </a:solidFill>
          <a:latin typeface="+mn-lt"/>
          <a:ea typeface="+mn-ea"/>
          <a:cs typeface="+mn-cs"/>
        </a:defRPr>
      </a:lvl3pPr>
      <a:lvl4pPr marL="1028190" algn="l" defTabSz="342722" rtl="0" eaLnBrk="1" latinLnBrk="0" hangingPunct="1">
        <a:defRPr sz="1400" kern="1200">
          <a:solidFill>
            <a:schemeClr val="tx1"/>
          </a:solidFill>
          <a:latin typeface="+mn-lt"/>
          <a:ea typeface="+mn-ea"/>
          <a:cs typeface="+mn-cs"/>
        </a:defRPr>
      </a:lvl4pPr>
      <a:lvl5pPr marL="1370920" algn="l" defTabSz="342722" rtl="0" eaLnBrk="1" latinLnBrk="0" hangingPunct="1">
        <a:defRPr sz="1400" kern="1200">
          <a:solidFill>
            <a:schemeClr val="tx1"/>
          </a:solidFill>
          <a:latin typeface="+mn-lt"/>
          <a:ea typeface="+mn-ea"/>
          <a:cs typeface="+mn-cs"/>
        </a:defRPr>
      </a:lvl5pPr>
      <a:lvl6pPr marL="1713659" algn="l" defTabSz="342722" rtl="0" eaLnBrk="1" latinLnBrk="0" hangingPunct="1">
        <a:defRPr sz="1400" kern="1200">
          <a:solidFill>
            <a:schemeClr val="tx1"/>
          </a:solidFill>
          <a:latin typeface="+mn-lt"/>
          <a:ea typeface="+mn-ea"/>
          <a:cs typeface="+mn-cs"/>
        </a:defRPr>
      </a:lvl6pPr>
      <a:lvl7pPr marL="2056379" algn="l" defTabSz="342722" rtl="0" eaLnBrk="1" latinLnBrk="0" hangingPunct="1">
        <a:defRPr sz="1400" kern="1200">
          <a:solidFill>
            <a:schemeClr val="tx1"/>
          </a:solidFill>
          <a:latin typeface="+mn-lt"/>
          <a:ea typeface="+mn-ea"/>
          <a:cs typeface="+mn-cs"/>
        </a:defRPr>
      </a:lvl7pPr>
      <a:lvl8pPr marL="2399100" algn="l" defTabSz="342722" rtl="0" eaLnBrk="1" latinLnBrk="0" hangingPunct="1">
        <a:defRPr sz="1400" kern="1200">
          <a:solidFill>
            <a:schemeClr val="tx1"/>
          </a:solidFill>
          <a:latin typeface="+mn-lt"/>
          <a:ea typeface="+mn-ea"/>
          <a:cs typeface="+mn-cs"/>
        </a:defRPr>
      </a:lvl8pPr>
      <a:lvl9pPr marL="2741822" algn="l" defTabSz="342722" rtl="0" eaLnBrk="1" latinLnBrk="0" hangingPunct="1">
        <a:defRPr sz="14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190" y="1"/>
            <a:ext cx="9145191" cy="5146166"/>
            <a:chOff x="-1588" y="0"/>
            <a:chExt cx="12193588" cy="6861555"/>
          </a:xfrm>
        </p:grpSpPr>
        <p:sp>
          <p:nvSpPr>
            <p:cNvPr id="12" name="Rectangle 11"/>
            <p:cNvSpPr/>
            <p:nvPr/>
          </p:nvSpPr>
          <p:spPr>
            <a:xfrm>
              <a:off x="0" y="0"/>
              <a:ext cx="12192000" cy="6858000"/>
            </a:xfrm>
            <a:prstGeom prst="rect">
              <a:avLst/>
            </a:prstGeom>
            <a:blipFill>
              <a:blip r:embed="rId3" cstate="email">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866217" y="730253"/>
            <a:ext cx="6571060" cy="530223"/>
          </a:xfrm>
          <a:prstGeom prst="rect">
            <a:avLst/>
          </a:prstGeom>
        </p:spPr>
        <p:txBody>
          <a:bodyPr vert="horz" lIns="68553" tIns="34289" rIns="68553" bIns="34289" rtlCol="0" anchor="ctr">
            <a:noAutofit/>
          </a:bodyPr>
          <a:lstStyle/>
          <a:p>
            <a:r>
              <a:rPr lang="el-GR" dirty="0"/>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66217" y="1952627"/>
            <a:ext cx="6571060" cy="2562225"/>
          </a:xfrm>
          <a:prstGeom prst="rect">
            <a:avLst/>
          </a:prstGeom>
        </p:spPr>
        <p:txBody>
          <a:bodyPr vert="horz" lIns="68553" tIns="34289" rIns="68553" bIns="34289" rtlCol="0">
            <a:normAutofit/>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Date Placeholder 3"/>
          <p:cNvSpPr>
            <a:spLocks noGrp="1"/>
          </p:cNvSpPr>
          <p:nvPr>
            <p:ph type="dt" sz="half" idx="2"/>
          </p:nvPr>
        </p:nvSpPr>
        <p:spPr>
          <a:xfrm>
            <a:off x="7989589" y="4793761"/>
            <a:ext cx="742949" cy="228599"/>
          </a:xfrm>
          <a:prstGeom prst="rect">
            <a:avLst/>
          </a:prstGeom>
        </p:spPr>
        <p:txBody>
          <a:bodyPr vert="horz" lIns="68553" tIns="34289" rIns="68553" bIns="34289" rtlCol="0" anchor="ctr" anchorCtr="0"/>
          <a:lstStyle>
            <a:lvl1pPr algn="r">
              <a:defRPr sz="800" b="1" i="0">
                <a:solidFill>
                  <a:schemeClr val="accent1"/>
                </a:solidFill>
              </a:defRPr>
            </a:lvl1pPr>
          </a:lstStyle>
          <a:p>
            <a:fld id="{2BE451C3-0FF4-47C4-B829-773ADF60F88C}" type="datetimeFigureOut">
              <a:rPr lang="en-US" dirty="0"/>
              <a:pPr/>
              <a:t>5/17/2019</a:t>
            </a:fld>
            <a:endParaRPr lang="en-US" dirty="0"/>
          </a:p>
        </p:txBody>
      </p:sp>
      <p:sp>
        <p:nvSpPr>
          <p:cNvPr id="5" name="Footer Placeholder 4"/>
          <p:cNvSpPr>
            <a:spLocks noGrp="1"/>
          </p:cNvSpPr>
          <p:nvPr>
            <p:ph type="ftr" sz="quarter" idx="3"/>
          </p:nvPr>
        </p:nvSpPr>
        <p:spPr>
          <a:xfrm>
            <a:off x="418338" y="4793742"/>
            <a:ext cx="2900934" cy="233172"/>
          </a:xfrm>
          <a:prstGeom prst="rect">
            <a:avLst/>
          </a:prstGeom>
        </p:spPr>
        <p:txBody>
          <a:bodyPr vert="horz" lIns="68553" tIns="34289" rIns="68553" bIns="34289" rtlCol="0" anchor="ctr" anchorCtr="0"/>
          <a:lstStyle>
            <a:lvl1pPr algn="l">
              <a:defRPr sz="800" b="1" i="0">
                <a:solidFill>
                  <a:schemeClr val="accent1"/>
                </a:solidFill>
              </a:defRPr>
            </a:lvl1pPr>
          </a:lstStyle>
          <a:p>
            <a:endParaRPr lang="en-US" dirty="0"/>
          </a:p>
        </p:txBody>
      </p:sp>
      <p:sp>
        <p:nvSpPr>
          <p:cNvPr id="29" name="Rectangle 28"/>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24" y="221815"/>
            <a:ext cx="628649" cy="575765"/>
          </a:xfrm>
          <a:prstGeom prst="rect">
            <a:avLst/>
          </a:prstGeom>
        </p:spPr>
        <p:txBody>
          <a:bodyPr vert="horz" lIns="68553" tIns="34289" rIns="68553" bIns="34289" rtlCol="0" anchor="b"/>
          <a:lstStyle>
            <a:lvl1pPr algn="ctr">
              <a:defRPr sz="2100" b="0" i="0">
                <a:solidFill>
                  <a:schemeClr val="bg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2573725043"/>
      </p:ext>
    </p:extLst>
  </p:cSld>
  <p:clrMap bg1="lt1" tx1="dk1" bg2="lt2" tx2="dk2" accent1="accent1" accent2="accent2" accent3="accent3" accent4="accent4" accent5="accent5" accent6="accent6" hlink="hlink" folHlink="folHlink"/>
  <p:sldLayoutIdLst>
    <p:sldLayoutId id="2147483690" r:id="rId1"/>
  </p:sldLayoutIdLst>
  <p:hf sldNum="0" hdr="0" ftr="0" dt="0"/>
  <p:txStyles>
    <p:titleStyle>
      <a:lvl1pPr algn="l" defTabSz="34274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066" indent="-257066" algn="l" defTabSz="342740" rtl="0" eaLnBrk="1" latinLnBrk="0" hangingPunct="1">
        <a:spcBef>
          <a:spcPts val="75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1pPr>
      <a:lvl2pPr marL="556961" indent="-214223" algn="l" defTabSz="34274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6871" indent="-171378" algn="l" defTabSz="342740" rtl="0" eaLnBrk="1" latinLnBrk="0" hangingPunct="1">
        <a:spcBef>
          <a:spcPts val="750"/>
        </a:spcBef>
        <a:spcAft>
          <a:spcPts val="0"/>
        </a:spcAft>
        <a:buClr>
          <a:schemeClr val="accent1"/>
        </a:buClr>
        <a:buSzPct val="80000"/>
        <a:buFont typeface="Wingdings 3" charset="2"/>
        <a:buChar char=""/>
        <a:defRPr sz="1100" b="0" i="0" kern="1200">
          <a:solidFill>
            <a:schemeClr val="tx1">
              <a:lumMod val="75000"/>
              <a:lumOff val="25000"/>
            </a:schemeClr>
          </a:solidFill>
          <a:latin typeface="+mn-lt"/>
          <a:ea typeface="+mn-ea"/>
          <a:cs typeface="+mn-cs"/>
        </a:defRPr>
      </a:lvl3pPr>
      <a:lvl4pPr marL="1199610" indent="-171378" algn="l" defTabSz="34274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2350" indent="-171378" algn="l" defTabSz="34274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104" indent="-171378" algn="l" defTabSz="34274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7851" indent="-171378" algn="l" defTabSz="34274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0598" indent="-171378" algn="l" defTabSz="34274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3353" indent="-171378" algn="l" defTabSz="34274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740" rtl="0" eaLnBrk="1" latinLnBrk="0" hangingPunct="1">
        <a:defRPr sz="1400" kern="1200">
          <a:solidFill>
            <a:schemeClr val="tx1"/>
          </a:solidFill>
          <a:latin typeface="+mn-lt"/>
          <a:ea typeface="+mn-ea"/>
          <a:cs typeface="+mn-cs"/>
        </a:defRPr>
      </a:lvl1pPr>
      <a:lvl2pPr marL="342740" algn="l" defTabSz="342740" rtl="0" eaLnBrk="1" latinLnBrk="0" hangingPunct="1">
        <a:defRPr sz="1400" kern="1200">
          <a:solidFill>
            <a:schemeClr val="tx1"/>
          </a:solidFill>
          <a:latin typeface="+mn-lt"/>
          <a:ea typeface="+mn-ea"/>
          <a:cs typeface="+mn-cs"/>
        </a:defRPr>
      </a:lvl2pPr>
      <a:lvl3pPr marL="685494" algn="l" defTabSz="342740" rtl="0" eaLnBrk="1" latinLnBrk="0" hangingPunct="1">
        <a:defRPr sz="1400" kern="1200">
          <a:solidFill>
            <a:schemeClr val="tx1"/>
          </a:solidFill>
          <a:latin typeface="+mn-lt"/>
          <a:ea typeface="+mn-ea"/>
          <a:cs typeface="+mn-cs"/>
        </a:defRPr>
      </a:lvl3pPr>
      <a:lvl4pPr marL="1028241" algn="l" defTabSz="342740" rtl="0" eaLnBrk="1" latinLnBrk="0" hangingPunct="1">
        <a:defRPr sz="1400" kern="1200">
          <a:solidFill>
            <a:schemeClr val="tx1"/>
          </a:solidFill>
          <a:latin typeface="+mn-lt"/>
          <a:ea typeface="+mn-ea"/>
          <a:cs typeface="+mn-cs"/>
        </a:defRPr>
      </a:lvl4pPr>
      <a:lvl5pPr marL="1370988" algn="l" defTabSz="342740" rtl="0" eaLnBrk="1" latinLnBrk="0" hangingPunct="1">
        <a:defRPr sz="1400" kern="1200">
          <a:solidFill>
            <a:schemeClr val="tx1"/>
          </a:solidFill>
          <a:latin typeface="+mn-lt"/>
          <a:ea typeface="+mn-ea"/>
          <a:cs typeface="+mn-cs"/>
        </a:defRPr>
      </a:lvl5pPr>
      <a:lvl6pPr marL="1713743" algn="l" defTabSz="342740" rtl="0" eaLnBrk="1" latinLnBrk="0" hangingPunct="1">
        <a:defRPr sz="1400" kern="1200">
          <a:solidFill>
            <a:schemeClr val="tx1"/>
          </a:solidFill>
          <a:latin typeface="+mn-lt"/>
          <a:ea typeface="+mn-ea"/>
          <a:cs typeface="+mn-cs"/>
        </a:defRPr>
      </a:lvl6pPr>
      <a:lvl7pPr marL="2056481" algn="l" defTabSz="342740" rtl="0" eaLnBrk="1" latinLnBrk="0" hangingPunct="1">
        <a:defRPr sz="1400" kern="1200">
          <a:solidFill>
            <a:schemeClr val="tx1"/>
          </a:solidFill>
          <a:latin typeface="+mn-lt"/>
          <a:ea typeface="+mn-ea"/>
          <a:cs typeface="+mn-cs"/>
        </a:defRPr>
      </a:lvl7pPr>
      <a:lvl8pPr marL="2399220" algn="l" defTabSz="342740" rtl="0" eaLnBrk="1" latinLnBrk="0" hangingPunct="1">
        <a:defRPr sz="1400" kern="1200">
          <a:solidFill>
            <a:schemeClr val="tx1"/>
          </a:solidFill>
          <a:latin typeface="+mn-lt"/>
          <a:ea typeface="+mn-ea"/>
          <a:cs typeface="+mn-cs"/>
        </a:defRPr>
      </a:lvl8pPr>
      <a:lvl9pPr marL="2741960" algn="l" defTabSz="342740" rtl="0" eaLnBrk="1" latinLnBrk="0" hangingPunct="1">
        <a:defRPr sz="14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190" y="1"/>
            <a:ext cx="9145191" cy="5146166"/>
            <a:chOff x="-1588" y="0"/>
            <a:chExt cx="12193588" cy="6861555"/>
          </a:xfrm>
        </p:grpSpPr>
        <p:sp>
          <p:nvSpPr>
            <p:cNvPr id="12" name="Rectangle 11"/>
            <p:cNvSpPr/>
            <p:nvPr/>
          </p:nvSpPr>
          <p:spPr>
            <a:xfrm>
              <a:off x="0" y="0"/>
              <a:ext cx="12192000" cy="6858000"/>
            </a:xfrm>
            <a:prstGeom prst="rect">
              <a:avLst/>
            </a:prstGeom>
            <a:blipFill>
              <a:blip r:embed="rId3" cstate="email">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866217" y="730253"/>
            <a:ext cx="6571060" cy="530223"/>
          </a:xfrm>
          <a:prstGeom prst="rect">
            <a:avLst/>
          </a:prstGeom>
        </p:spPr>
        <p:txBody>
          <a:bodyPr vert="horz" lIns="68558" tIns="34289" rIns="68558" bIns="34289" rtlCol="0" anchor="ctr">
            <a:noAutofit/>
          </a:bodyPr>
          <a:lstStyle/>
          <a:p>
            <a:r>
              <a:rPr lang="el-GR" dirty="0"/>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66217" y="1952627"/>
            <a:ext cx="6571060" cy="2562225"/>
          </a:xfrm>
          <a:prstGeom prst="rect">
            <a:avLst/>
          </a:prstGeom>
        </p:spPr>
        <p:txBody>
          <a:bodyPr vert="horz" lIns="68558" tIns="34289" rIns="68558" bIns="34289" rtlCol="0">
            <a:normAutofit/>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Date Placeholder 3"/>
          <p:cNvSpPr>
            <a:spLocks noGrp="1"/>
          </p:cNvSpPr>
          <p:nvPr>
            <p:ph type="dt" sz="half" idx="2"/>
          </p:nvPr>
        </p:nvSpPr>
        <p:spPr>
          <a:xfrm>
            <a:off x="7989586" y="4793758"/>
            <a:ext cx="742949" cy="228599"/>
          </a:xfrm>
          <a:prstGeom prst="rect">
            <a:avLst/>
          </a:prstGeom>
        </p:spPr>
        <p:txBody>
          <a:bodyPr vert="horz" lIns="68558" tIns="34289" rIns="68558" bIns="34289" rtlCol="0" anchor="ctr" anchorCtr="0"/>
          <a:lstStyle>
            <a:lvl1pPr algn="r">
              <a:defRPr sz="800" b="1" i="0">
                <a:solidFill>
                  <a:schemeClr val="accent1"/>
                </a:solidFill>
              </a:defRPr>
            </a:lvl1pPr>
          </a:lstStyle>
          <a:p>
            <a:fld id="{2BE451C3-0FF4-47C4-B829-773ADF60F88C}" type="datetimeFigureOut">
              <a:rPr lang="en-US" dirty="0"/>
              <a:pPr/>
              <a:t>5/17/2019</a:t>
            </a:fld>
            <a:endParaRPr lang="en-US" dirty="0"/>
          </a:p>
        </p:txBody>
      </p:sp>
      <p:sp>
        <p:nvSpPr>
          <p:cNvPr id="5" name="Footer Placeholder 4"/>
          <p:cNvSpPr>
            <a:spLocks noGrp="1"/>
          </p:cNvSpPr>
          <p:nvPr>
            <p:ph type="ftr" sz="quarter" idx="3"/>
          </p:nvPr>
        </p:nvSpPr>
        <p:spPr>
          <a:xfrm>
            <a:off x="418338" y="4793742"/>
            <a:ext cx="2900934" cy="233172"/>
          </a:xfrm>
          <a:prstGeom prst="rect">
            <a:avLst/>
          </a:prstGeom>
        </p:spPr>
        <p:txBody>
          <a:bodyPr vert="horz" lIns="68558" tIns="34289" rIns="68558" bIns="34289" rtlCol="0" anchor="ctr" anchorCtr="0"/>
          <a:lstStyle>
            <a:lvl1pPr algn="l">
              <a:defRPr sz="800" b="1" i="0">
                <a:solidFill>
                  <a:schemeClr val="accent1"/>
                </a:solidFill>
              </a:defRPr>
            </a:lvl1pPr>
          </a:lstStyle>
          <a:p>
            <a:endParaRPr lang="en-US" dirty="0"/>
          </a:p>
        </p:txBody>
      </p:sp>
      <p:sp>
        <p:nvSpPr>
          <p:cNvPr id="29" name="Rectangle 28"/>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21" y="221812"/>
            <a:ext cx="628649" cy="575765"/>
          </a:xfrm>
          <a:prstGeom prst="rect">
            <a:avLst/>
          </a:prstGeom>
        </p:spPr>
        <p:txBody>
          <a:bodyPr vert="horz" lIns="68558" tIns="34289" rIns="68558" bIns="34289" rtlCol="0" anchor="b"/>
          <a:lstStyle>
            <a:lvl1pPr algn="ctr">
              <a:defRPr sz="2100" b="0" i="0">
                <a:solidFill>
                  <a:schemeClr val="bg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2573725043"/>
      </p:ext>
    </p:extLst>
  </p:cSld>
  <p:clrMap bg1="lt1" tx1="dk1" bg2="lt2" tx2="dk2" accent1="accent1" accent2="accent2" accent3="accent3" accent4="accent4" accent5="accent5" accent6="accent6" hlink="hlink" folHlink="folHlink"/>
  <p:sldLayoutIdLst>
    <p:sldLayoutId id="2147483692" r:id="rId1"/>
  </p:sldLayoutIdLst>
  <p:hf sldNum="0" hdr="0" ftr="0" dt="0"/>
  <p:txStyles>
    <p:titleStyle>
      <a:lvl1pPr algn="l" defTabSz="342767"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084" indent="-257084" algn="l" defTabSz="342767" rtl="0" eaLnBrk="1" latinLnBrk="0" hangingPunct="1">
        <a:spcBef>
          <a:spcPts val="75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1pPr>
      <a:lvl2pPr marL="557003" indent="-214238" algn="l" defTabSz="342767"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6934" indent="-171390" algn="l" defTabSz="342767" rtl="0" eaLnBrk="1" latinLnBrk="0" hangingPunct="1">
        <a:spcBef>
          <a:spcPts val="750"/>
        </a:spcBef>
        <a:spcAft>
          <a:spcPts val="0"/>
        </a:spcAft>
        <a:buClr>
          <a:schemeClr val="accent1"/>
        </a:buClr>
        <a:buSzPct val="80000"/>
        <a:buFont typeface="Wingdings 3" charset="2"/>
        <a:buChar char=""/>
        <a:defRPr sz="1100" b="0" i="0" kern="1200">
          <a:solidFill>
            <a:schemeClr val="tx1">
              <a:lumMod val="75000"/>
              <a:lumOff val="25000"/>
            </a:schemeClr>
          </a:solidFill>
          <a:latin typeface="+mn-lt"/>
          <a:ea typeface="+mn-ea"/>
          <a:cs typeface="+mn-cs"/>
        </a:defRPr>
      </a:lvl3pPr>
      <a:lvl4pPr marL="1199700" indent="-171390" algn="l" defTabSz="342767"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2467" indent="-171390" algn="l" defTabSz="342767"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245" indent="-171390" algn="l" defTabSz="342767"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018" indent="-171390" algn="l" defTabSz="342767"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0790" indent="-171390" algn="l" defTabSz="342767"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3569" indent="-171390" algn="l" defTabSz="342767"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767" rtl="0" eaLnBrk="1" latinLnBrk="0" hangingPunct="1">
        <a:defRPr sz="1400" kern="1200">
          <a:solidFill>
            <a:schemeClr val="tx1"/>
          </a:solidFill>
          <a:latin typeface="+mn-lt"/>
          <a:ea typeface="+mn-ea"/>
          <a:cs typeface="+mn-cs"/>
        </a:defRPr>
      </a:lvl1pPr>
      <a:lvl2pPr marL="342767" algn="l" defTabSz="342767" rtl="0" eaLnBrk="1" latinLnBrk="0" hangingPunct="1">
        <a:defRPr sz="1400" kern="1200">
          <a:solidFill>
            <a:schemeClr val="tx1"/>
          </a:solidFill>
          <a:latin typeface="+mn-lt"/>
          <a:ea typeface="+mn-ea"/>
          <a:cs typeface="+mn-cs"/>
        </a:defRPr>
      </a:lvl2pPr>
      <a:lvl3pPr marL="685545" algn="l" defTabSz="342767" rtl="0" eaLnBrk="1" latinLnBrk="0" hangingPunct="1">
        <a:defRPr sz="1400" kern="1200">
          <a:solidFill>
            <a:schemeClr val="tx1"/>
          </a:solidFill>
          <a:latin typeface="+mn-lt"/>
          <a:ea typeface="+mn-ea"/>
          <a:cs typeface="+mn-cs"/>
        </a:defRPr>
      </a:lvl3pPr>
      <a:lvl4pPr marL="1028318" algn="l" defTabSz="342767" rtl="0" eaLnBrk="1" latinLnBrk="0" hangingPunct="1">
        <a:defRPr sz="1400" kern="1200">
          <a:solidFill>
            <a:schemeClr val="tx1"/>
          </a:solidFill>
          <a:latin typeface="+mn-lt"/>
          <a:ea typeface="+mn-ea"/>
          <a:cs typeface="+mn-cs"/>
        </a:defRPr>
      </a:lvl4pPr>
      <a:lvl5pPr marL="1371090" algn="l" defTabSz="342767" rtl="0" eaLnBrk="1" latinLnBrk="0" hangingPunct="1">
        <a:defRPr sz="1400" kern="1200">
          <a:solidFill>
            <a:schemeClr val="tx1"/>
          </a:solidFill>
          <a:latin typeface="+mn-lt"/>
          <a:ea typeface="+mn-ea"/>
          <a:cs typeface="+mn-cs"/>
        </a:defRPr>
      </a:lvl5pPr>
      <a:lvl6pPr marL="1713869" algn="l" defTabSz="342767" rtl="0" eaLnBrk="1" latinLnBrk="0" hangingPunct="1">
        <a:defRPr sz="1400" kern="1200">
          <a:solidFill>
            <a:schemeClr val="tx1"/>
          </a:solidFill>
          <a:latin typeface="+mn-lt"/>
          <a:ea typeface="+mn-ea"/>
          <a:cs typeface="+mn-cs"/>
        </a:defRPr>
      </a:lvl6pPr>
      <a:lvl7pPr marL="2056634" algn="l" defTabSz="342767" rtl="0" eaLnBrk="1" latinLnBrk="0" hangingPunct="1">
        <a:defRPr sz="1400" kern="1200">
          <a:solidFill>
            <a:schemeClr val="tx1"/>
          </a:solidFill>
          <a:latin typeface="+mn-lt"/>
          <a:ea typeface="+mn-ea"/>
          <a:cs typeface="+mn-cs"/>
        </a:defRPr>
      </a:lvl7pPr>
      <a:lvl8pPr marL="2399400" algn="l" defTabSz="342767" rtl="0" eaLnBrk="1" latinLnBrk="0" hangingPunct="1">
        <a:defRPr sz="1400" kern="1200">
          <a:solidFill>
            <a:schemeClr val="tx1"/>
          </a:solidFill>
          <a:latin typeface="+mn-lt"/>
          <a:ea typeface="+mn-ea"/>
          <a:cs typeface="+mn-cs"/>
        </a:defRPr>
      </a:lvl8pPr>
      <a:lvl9pPr marL="2742167" algn="l" defTabSz="342767" rtl="0" eaLnBrk="1" latinLnBrk="0" hangingPunct="1">
        <a:defRPr sz="14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190" y="1"/>
            <a:ext cx="9145191" cy="5146166"/>
            <a:chOff x="-1588" y="0"/>
            <a:chExt cx="12193588" cy="6861555"/>
          </a:xfrm>
        </p:grpSpPr>
        <p:sp>
          <p:nvSpPr>
            <p:cNvPr id="12" name="Rectangle 11"/>
            <p:cNvSpPr/>
            <p:nvPr/>
          </p:nvSpPr>
          <p:spPr>
            <a:xfrm>
              <a:off x="0" y="0"/>
              <a:ext cx="12192000" cy="6858000"/>
            </a:xfrm>
            <a:prstGeom prst="rect">
              <a:avLst/>
            </a:prstGeom>
            <a:blipFill>
              <a:blip r:embed="rId3" cstate="email">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866217" y="730253"/>
            <a:ext cx="6571060" cy="530223"/>
          </a:xfrm>
          <a:prstGeom prst="rect">
            <a:avLst/>
          </a:prstGeom>
        </p:spPr>
        <p:txBody>
          <a:bodyPr vert="horz" lIns="68564" tIns="34289" rIns="68564" bIns="34289" rtlCol="0" anchor="ctr">
            <a:noAutofit/>
          </a:bodyPr>
          <a:lstStyle/>
          <a:p>
            <a:r>
              <a:rPr lang="el-GR" dirty="0"/>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66217" y="1952627"/>
            <a:ext cx="6571060" cy="2562225"/>
          </a:xfrm>
          <a:prstGeom prst="rect">
            <a:avLst/>
          </a:prstGeom>
        </p:spPr>
        <p:txBody>
          <a:bodyPr vert="horz" lIns="68564" tIns="34289" rIns="68564" bIns="34289" rtlCol="0">
            <a:normAutofit/>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Date Placeholder 3"/>
          <p:cNvSpPr>
            <a:spLocks noGrp="1"/>
          </p:cNvSpPr>
          <p:nvPr>
            <p:ph type="dt" sz="half" idx="2"/>
          </p:nvPr>
        </p:nvSpPr>
        <p:spPr>
          <a:xfrm>
            <a:off x="7989582" y="4793754"/>
            <a:ext cx="742949" cy="228599"/>
          </a:xfrm>
          <a:prstGeom prst="rect">
            <a:avLst/>
          </a:prstGeom>
        </p:spPr>
        <p:txBody>
          <a:bodyPr vert="horz" lIns="68564" tIns="34289" rIns="68564" bIns="34289" rtlCol="0" anchor="ctr" anchorCtr="0"/>
          <a:lstStyle>
            <a:lvl1pPr algn="r">
              <a:defRPr sz="800" b="1" i="0">
                <a:solidFill>
                  <a:schemeClr val="accent1"/>
                </a:solidFill>
              </a:defRPr>
            </a:lvl1pPr>
          </a:lstStyle>
          <a:p>
            <a:fld id="{2BE451C3-0FF4-47C4-B829-773ADF60F88C}" type="datetimeFigureOut">
              <a:rPr lang="en-US" dirty="0"/>
              <a:pPr/>
              <a:t>5/17/2019</a:t>
            </a:fld>
            <a:endParaRPr lang="en-US" dirty="0"/>
          </a:p>
        </p:txBody>
      </p:sp>
      <p:sp>
        <p:nvSpPr>
          <p:cNvPr id="5" name="Footer Placeholder 4"/>
          <p:cNvSpPr>
            <a:spLocks noGrp="1"/>
          </p:cNvSpPr>
          <p:nvPr>
            <p:ph type="ftr" sz="quarter" idx="3"/>
          </p:nvPr>
        </p:nvSpPr>
        <p:spPr>
          <a:xfrm>
            <a:off x="418338" y="4793742"/>
            <a:ext cx="2900934" cy="233172"/>
          </a:xfrm>
          <a:prstGeom prst="rect">
            <a:avLst/>
          </a:prstGeom>
        </p:spPr>
        <p:txBody>
          <a:bodyPr vert="horz" lIns="68564" tIns="34289" rIns="68564" bIns="34289" rtlCol="0" anchor="ctr" anchorCtr="0"/>
          <a:lstStyle>
            <a:lvl1pPr algn="l">
              <a:defRPr sz="800" b="1" i="0">
                <a:solidFill>
                  <a:schemeClr val="accent1"/>
                </a:solidFill>
              </a:defRPr>
            </a:lvl1pPr>
          </a:lstStyle>
          <a:p>
            <a:endParaRPr lang="en-US" dirty="0"/>
          </a:p>
        </p:txBody>
      </p:sp>
      <p:sp>
        <p:nvSpPr>
          <p:cNvPr id="29" name="Rectangle 28"/>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17" y="221808"/>
            <a:ext cx="628649" cy="575765"/>
          </a:xfrm>
          <a:prstGeom prst="rect">
            <a:avLst/>
          </a:prstGeom>
        </p:spPr>
        <p:txBody>
          <a:bodyPr vert="horz" lIns="68564" tIns="34289" rIns="68564" bIns="34289" rtlCol="0" anchor="b"/>
          <a:lstStyle>
            <a:lvl1pPr algn="ctr">
              <a:defRPr sz="2100" b="0" i="0">
                <a:solidFill>
                  <a:schemeClr val="bg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2573725043"/>
      </p:ext>
    </p:extLst>
  </p:cSld>
  <p:clrMap bg1="lt1" tx1="dk1" bg2="lt2" tx2="dk2" accent1="accent1" accent2="accent2" accent3="accent3" accent4="accent4" accent5="accent5" accent6="accent6" hlink="hlink" folHlink="folHlink"/>
  <p:sldLayoutIdLst>
    <p:sldLayoutId id="2147483694" r:id="rId1"/>
  </p:sldLayoutIdLst>
  <p:hf sldNum="0" hdr="0" ftr="0" dt="0"/>
  <p:txStyles>
    <p:titleStyle>
      <a:lvl1pPr algn="l" defTabSz="342803"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08" indent="-257108" algn="l" defTabSz="342803" rtl="0" eaLnBrk="1" latinLnBrk="0" hangingPunct="1">
        <a:spcBef>
          <a:spcPts val="75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1pPr>
      <a:lvl2pPr marL="557059" indent="-214258" algn="l" defTabSz="342803"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018" indent="-171406" algn="l" defTabSz="342803" rtl="0" eaLnBrk="1" latinLnBrk="0" hangingPunct="1">
        <a:spcBef>
          <a:spcPts val="750"/>
        </a:spcBef>
        <a:spcAft>
          <a:spcPts val="0"/>
        </a:spcAft>
        <a:buClr>
          <a:schemeClr val="accent1"/>
        </a:buClr>
        <a:buSzPct val="80000"/>
        <a:buFont typeface="Wingdings 3" charset="2"/>
        <a:buChar char=""/>
        <a:defRPr sz="1100" b="0" i="0" kern="1200">
          <a:solidFill>
            <a:schemeClr val="tx1">
              <a:lumMod val="75000"/>
              <a:lumOff val="25000"/>
            </a:schemeClr>
          </a:solidFill>
          <a:latin typeface="+mn-lt"/>
          <a:ea typeface="+mn-ea"/>
          <a:cs typeface="+mn-cs"/>
        </a:defRPr>
      </a:lvl3pPr>
      <a:lvl4pPr marL="1199820" indent="-171406" algn="l" defTabSz="342803"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2623" indent="-171406" algn="l" defTabSz="342803"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433" indent="-171406" algn="l" defTabSz="342803"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240" indent="-171406" algn="l" defTabSz="342803"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046" indent="-171406" algn="l" defTabSz="342803"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3857" indent="-171406" algn="l" defTabSz="342803"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803" rtl="0" eaLnBrk="1" latinLnBrk="0" hangingPunct="1">
        <a:defRPr sz="1400" kern="1200">
          <a:solidFill>
            <a:schemeClr val="tx1"/>
          </a:solidFill>
          <a:latin typeface="+mn-lt"/>
          <a:ea typeface="+mn-ea"/>
          <a:cs typeface="+mn-cs"/>
        </a:defRPr>
      </a:lvl1pPr>
      <a:lvl2pPr marL="342803" algn="l" defTabSz="342803" rtl="0" eaLnBrk="1" latinLnBrk="0" hangingPunct="1">
        <a:defRPr sz="1400" kern="1200">
          <a:solidFill>
            <a:schemeClr val="tx1"/>
          </a:solidFill>
          <a:latin typeface="+mn-lt"/>
          <a:ea typeface="+mn-ea"/>
          <a:cs typeface="+mn-cs"/>
        </a:defRPr>
      </a:lvl2pPr>
      <a:lvl3pPr marL="685613" algn="l" defTabSz="342803" rtl="0" eaLnBrk="1" latinLnBrk="0" hangingPunct="1">
        <a:defRPr sz="1400" kern="1200">
          <a:solidFill>
            <a:schemeClr val="tx1"/>
          </a:solidFill>
          <a:latin typeface="+mn-lt"/>
          <a:ea typeface="+mn-ea"/>
          <a:cs typeface="+mn-cs"/>
        </a:defRPr>
      </a:lvl3pPr>
      <a:lvl4pPr marL="1028420" algn="l" defTabSz="342803" rtl="0" eaLnBrk="1" latinLnBrk="0" hangingPunct="1">
        <a:defRPr sz="1400" kern="1200">
          <a:solidFill>
            <a:schemeClr val="tx1"/>
          </a:solidFill>
          <a:latin typeface="+mn-lt"/>
          <a:ea typeface="+mn-ea"/>
          <a:cs typeface="+mn-cs"/>
        </a:defRPr>
      </a:lvl4pPr>
      <a:lvl5pPr marL="1371226" algn="l" defTabSz="342803" rtl="0" eaLnBrk="1" latinLnBrk="0" hangingPunct="1">
        <a:defRPr sz="1400" kern="1200">
          <a:solidFill>
            <a:schemeClr val="tx1"/>
          </a:solidFill>
          <a:latin typeface="+mn-lt"/>
          <a:ea typeface="+mn-ea"/>
          <a:cs typeface="+mn-cs"/>
        </a:defRPr>
      </a:lvl5pPr>
      <a:lvl6pPr marL="1714037" algn="l" defTabSz="342803" rtl="0" eaLnBrk="1" latinLnBrk="0" hangingPunct="1">
        <a:defRPr sz="1400" kern="1200">
          <a:solidFill>
            <a:schemeClr val="tx1"/>
          </a:solidFill>
          <a:latin typeface="+mn-lt"/>
          <a:ea typeface="+mn-ea"/>
          <a:cs typeface="+mn-cs"/>
        </a:defRPr>
      </a:lvl6pPr>
      <a:lvl7pPr marL="2056838" algn="l" defTabSz="342803" rtl="0" eaLnBrk="1" latinLnBrk="0" hangingPunct="1">
        <a:defRPr sz="1400" kern="1200">
          <a:solidFill>
            <a:schemeClr val="tx1"/>
          </a:solidFill>
          <a:latin typeface="+mn-lt"/>
          <a:ea typeface="+mn-ea"/>
          <a:cs typeface="+mn-cs"/>
        </a:defRPr>
      </a:lvl7pPr>
      <a:lvl8pPr marL="2399640" algn="l" defTabSz="342803" rtl="0" eaLnBrk="1" latinLnBrk="0" hangingPunct="1">
        <a:defRPr sz="1400" kern="1200">
          <a:solidFill>
            <a:schemeClr val="tx1"/>
          </a:solidFill>
          <a:latin typeface="+mn-lt"/>
          <a:ea typeface="+mn-ea"/>
          <a:cs typeface="+mn-cs"/>
        </a:defRPr>
      </a:lvl8pPr>
      <a:lvl9pPr marL="2742443" algn="l" defTabSz="342803" rtl="0" eaLnBrk="1" latinLnBrk="0" hangingPunct="1">
        <a:defRPr sz="14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190" y="1"/>
            <a:ext cx="9145191" cy="5146166"/>
            <a:chOff x="-1588" y="0"/>
            <a:chExt cx="12193588" cy="6861555"/>
          </a:xfrm>
        </p:grpSpPr>
        <p:sp>
          <p:nvSpPr>
            <p:cNvPr id="12" name="Rectangle 11"/>
            <p:cNvSpPr/>
            <p:nvPr/>
          </p:nvSpPr>
          <p:spPr>
            <a:xfrm>
              <a:off x="0" y="0"/>
              <a:ext cx="12192000" cy="6858000"/>
            </a:xfrm>
            <a:prstGeom prst="rect">
              <a:avLst/>
            </a:prstGeom>
            <a:blipFill>
              <a:blip r:embed="rId3" cstate="email">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866217" y="730253"/>
            <a:ext cx="6571060" cy="530223"/>
          </a:xfrm>
          <a:prstGeom prst="rect">
            <a:avLst/>
          </a:prstGeom>
        </p:spPr>
        <p:txBody>
          <a:bodyPr vert="horz" lIns="68571" tIns="34289" rIns="68571" bIns="34289" rtlCol="0" anchor="ctr">
            <a:noAutofit/>
          </a:bodyPr>
          <a:lstStyle/>
          <a:p>
            <a:r>
              <a:rPr lang="el-GR" dirty="0"/>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66217" y="1952627"/>
            <a:ext cx="6571060" cy="2562225"/>
          </a:xfrm>
          <a:prstGeom prst="rect">
            <a:avLst/>
          </a:prstGeom>
        </p:spPr>
        <p:txBody>
          <a:bodyPr vert="horz" lIns="68571" tIns="34289" rIns="68571" bIns="34289" rtlCol="0">
            <a:normAutofit/>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Date Placeholder 3"/>
          <p:cNvSpPr>
            <a:spLocks noGrp="1"/>
          </p:cNvSpPr>
          <p:nvPr>
            <p:ph type="dt" sz="half" idx="2"/>
          </p:nvPr>
        </p:nvSpPr>
        <p:spPr>
          <a:xfrm>
            <a:off x="7989577" y="4793749"/>
            <a:ext cx="742949" cy="228599"/>
          </a:xfrm>
          <a:prstGeom prst="rect">
            <a:avLst/>
          </a:prstGeom>
        </p:spPr>
        <p:txBody>
          <a:bodyPr vert="horz" lIns="68571" tIns="34289" rIns="68571" bIns="34289" rtlCol="0" anchor="ctr" anchorCtr="0"/>
          <a:lstStyle>
            <a:lvl1pPr algn="r">
              <a:defRPr sz="800" b="1" i="0">
                <a:solidFill>
                  <a:schemeClr val="accent1"/>
                </a:solidFill>
              </a:defRPr>
            </a:lvl1pPr>
          </a:lstStyle>
          <a:p>
            <a:fld id="{2BE451C3-0FF4-47C4-B829-773ADF60F88C}" type="datetimeFigureOut">
              <a:rPr lang="en-US" dirty="0"/>
              <a:pPr/>
              <a:t>5/17/2019</a:t>
            </a:fld>
            <a:endParaRPr lang="en-US" dirty="0"/>
          </a:p>
        </p:txBody>
      </p:sp>
      <p:sp>
        <p:nvSpPr>
          <p:cNvPr id="5" name="Footer Placeholder 4"/>
          <p:cNvSpPr>
            <a:spLocks noGrp="1"/>
          </p:cNvSpPr>
          <p:nvPr>
            <p:ph type="ftr" sz="quarter" idx="3"/>
          </p:nvPr>
        </p:nvSpPr>
        <p:spPr>
          <a:xfrm>
            <a:off x="418338" y="4793742"/>
            <a:ext cx="2900934" cy="233172"/>
          </a:xfrm>
          <a:prstGeom prst="rect">
            <a:avLst/>
          </a:prstGeom>
        </p:spPr>
        <p:txBody>
          <a:bodyPr vert="horz" lIns="68571" tIns="34289" rIns="68571" bIns="34289" rtlCol="0" anchor="ctr" anchorCtr="0"/>
          <a:lstStyle>
            <a:lvl1pPr algn="l">
              <a:defRPr sz="800" b="1" i="0">
                <a:solidFill>
                  <a:schemeClr val="accent1"/>
                </a:solidFill>
              </a:defRPr>
            </a:lvl1pPr>
          </a:lstStyle>
          <a:p>
            <a:endParaRPr lang="en-US" dirty="0"/>
          </a:p>
        </p:txBody>
      </p:sp>
      <p:sp>
        <p:nvSpPr>
          <p:cNvPr id="29" name="Rectangle 28"/>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12" y="221803"/>
            <a:ext cx="628649" cy="575765"/>
          </a:xfrm>
          <a:prstGeom prst="rect">
            <a:avLst/>
          </a:prstGeom>
        </p:spPr>
        <p:txBody>
          <a:bodyPr vert="horz" lIns="68571" tIns="34289" rIns="68571" bIns="34289" rtlCol="0" anchor="b"/>
          <a:lstStyle>
            <a:lvl1pPr algn="ctr">
              <a:defRPr sz="2100" b="0" i="0">
                <a:solidFill>
                  <a:schemeClr val="bg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2573725043"/>
      </p:ext>
    </p:extLst>
  </p:cSld>
  <p:clrMap bg1="lt1" tx1="dk1" bg2="lt2" tx2="dk2" accent1="accent1" accent2="accent2" accent3="accent3" accent4="accent4" accent5="accent5" accent6="accent6" hlink="hlink" folHlink="folHlink"/>
  <p:sldLayoutIdLst>
    <p:sldLayoutId id="2147483696" r:id="rId1"/>
  </p:sldLayoutIdLst>
  <p:hf sldNum="0" hdr="0" ftr="0" dt="0"/>
  <p:txStyles>
    <p:titleStyle>
      <a:lvl1pPr algn="l" defTabSz="342848"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38" indent="-257138" algn="l" defTabSz="342848" rtl="0" eaLnBrk="1" latinLnBrk="0" hangingPunct="1">
        <a:spcBef>
          <a:spcPts val="75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1pPr>
      <a:lvl2pPr marL="557129" indent="-214283" algn="l" defTabSz="342848"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123" indent="-171426" algn="l" defTabSz="342848" rtl="0" eaLnBrk="1" latinLnBrk="0" hangingPunct="1">
        <a:spcBef>
          <a:spcPts val="750"/>
        </a:spcBef>
        <a:spcAft>
          <a:spcPts val="0"/>
        </a:spcAft>
        <a:buClr>
          <a:schemeClr val="accent1"/>
        </a:buClr>
        <a:buSzPct val="80000"/>
        <a:buFont typeface="Wingdings 3" charset="2"/>
        <a:buChar char=""/>
        <a:defRPr sz="1100" b="0" i="0" kern="1200">
          <a:solidFill>
            <a:schemeClr val="tx1">
              <a:lumMod val="75000"/>
              <a:lumOff val="25000"/>
            </a:schemeClr>
          </a:solidFill>
          <a:latin typeface="+mn-lt"/>
          <a:ea typeface="+mn-ea"/>
          <a:cs typeface="+mn-cs"/>
        </a:defRPr>
      </a:lvl3pPr>
      <a:lvl4pPr marL="1199970" indent="-171426" algn="l" defTabSz="342848"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2818" indent="-171426" algn="l" defTabSz="342848"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668" indent="-171426" algn="l" defTabSz="342848"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517" indent="-171426" algn="l" defTabSz="342848"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366" indent="-171426" algn="l" defTabSz="342848"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217" indent="-171426" algn="l" defTabSz="342848"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848" rtl="0" eaLnBrk="1" latinLnBrk="0" hangingPunct="1">
        <a:defRPr sz="1400" kern="1200">
          <a:solidFill>
            <a:schemeClr val="tx1"/>
          </a:solidFill>
          <a:latin typeface="+mn-lt"/>
          <a:ea typeface="+mn-ea"/>
          <a:cs typeface="+mn-cs"/>
        </a:defRPr>
      </a:lvl1pPr>
      <a:lvl2pPr marL="342848" algn="l" defTabSz="342848" rtl="0" eaLnBrk="1" latinLnBrk="0" hangingPunct="1">
        <a:defRPr sz="1400" kern="1200">
          <a:solidFill>
            <a:schemeClr val="tx1"/>
          </a:solidFill>
          <a:latin typeface="+mn-lt"/>
          <a:ea typeface="+mn-ea"/>
          <a:cs typeface="+mn-cs"/>
        </a:defRPr>
      </a:lvl2pPr>
      <a:lvl3pPr marL="685698" algn="l" defTabSz="342848" rtl="0" eaLnBrk="1" latinLnBrk="0" hangingPunct="1">
        <a:defRPr sz="1400" kern="1200">
          <a:solidFill>
            <a:schemeClr val="tx1"/>
          </a:solidFill>
          <a:latin typeface="+mn-lt"/>
          <a:ea typeface="+mn-ea"/>
          <a:cs typeface="+mn-cs"/>
        </a:defRPr>
      </a:lvl3pPr>
      <a:lvl4pPr marL="1028547" algn="l" defTabSz="342848" rtl="0" eaLnBrk="1" latinLnBrk="0" hangingPunct="1">
        <a:defRPr sz="1400" kern="1200">
          <a:solidFill>
            <a:schemeClr val="tx1"/>
          </a:solidFill>
          <a:latin typeface="+mn-lt"/>
          <a:ea typeface="+mn-ea"/>
          <a:cs typeface="+mn-cs"/>
        </a:defRPr>
      </a:lvl4pPr>
      <a:lvl5pPr marL="1371396" algn="l" defTabSz="342848" rtl="0" eaLnBrk="1" latinLnBrk="0" hangingPunct="1">
        <a:defRPr sz="1400" kern="1200">
          <a:solidFill>
            <a:schemeClr val="tx1"/>
          </a:solidFill>
          <a:latin typeface="+mn-lt"/>
          <a:ea typeface="+mn-ea"/>
          <a:cs typeface="+mn-cs"/>
        </a:defRPr>
      </a:lvl5pPr>
      <a:lvl6pPr marL="1714247" algn="l" defTabSz="342848" rtl="0" eaLnBrk="1" latinLnBrk="0" hangingPunct="1">
        <a:defRPr sz="1400" kern="1200">
          <a:solidFill>
            <a:schemeClr val="tx1"/>
          </a:solidFill>
          <a:latin typeface="+mn-lt"/>
          <a:ea typeface="+mn-ea"/>
          <a:cs typeface="+mn-cs"/>
        </a:defRPr>
      </a:lvl6pPr>
      <a:lvl7pPr marL="2057093" algn="l" defTabSz="342848" rtl="0" eaLnBrk="1" latinLnBrk="0" hangingPunct="1">
        <a:defRPr sz="1400" kern="1200">
          <a:solidFill>
            <a:schemeClr val="tx1"/>
          </a:solidFill>
          <a:latin typeface="+mn-lt"/>
          <a:ea typeface="+mn-ea"/>
          <a:cs typeface="+mn-cs"/>
        </a:defRPr>
      </a:lvl7pPr>
      <a:lvl8pPr marL="2399940" algn="l" defTabSz="342848" rtl="0" eaLnBrk="1" latinLnBrk="0" hangingPunct="1">
        <a:defRPr sz="1400" kern="1200">
          <a:solidFill>
            <a:schemeClr val="tx1"/>
          </a:solidFill>
          <a:latin typeface="+mn-lt"/>
          <a:ea typeface="+mn-ea"/>
          <a:cs typeface="+mn-cs"/>
        </a:defRPr>
      </a:lvl8pPr>
      <a:lvl9pPr marL="2742788" algn="l" defTabSz="342848"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307" tIns="91307" rIns="91307" bIns="91307"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307" tIns="91307" rIns="91307" bIns="91307" anchor="t" anchorCtr="0"/>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307" tIns="91307" rIns="91307" bIns="91307"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l" smtClean="0"/>
              <a:pPr/>
              <a:t>‹#›</a:t>
            </a:fld>
            <a:endParaRPr lang="el" dirty="0"/>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9D7D7B7-EE01-344C-B695-3CFF1AE91155}"/>
              </a:ext>
            </a:extLst>
          </p:cNvPr>
          <p:cNvSpPr>
            <a:spLocks noGrp="1"/>
          </p:cNvSpPr>
          <p:nvPr>
            <p:ph type="title"/>
          </p:nvPr>
        </p:nvSpPr>
        <p:spPr>
          <a:xfrm>
            <a:off x="628650" y="273844"/>
            <a:ext cx="7886700" cy="994172"/>
          </a:xfrm>
          <a:prstGeom prst="rect">
            <a:avLst/>
          </a:prstGeom>
        </p:spPr>
        <p:txBody>
          <a:bodyPr vert="horz" lIns="68492" tIns="34289" rIns="68492" bIns="34289" rtlCol="0" anchor="ctr">
            <a:normAutofit/>
          </a:bodyPr>
          <a:lstStyle/>
          <a:p>
            <a:r>
              <a:rPr lang="en-GB"/>
              <a:t>Click to edit Master title style</a:t>
            </a:r>
            <a:endParaRPr lang="en-US"/>
          </a:p>
        </p:txBody>
      </p:sp>
      <p:sp>
        <p:nvSpPr>
          <p:cNvPr id="3" name="Text Placeholder 2">
            <a:extLst>
              <a:ext uri="{FF2B5EF4-FFF2-40B4-BE49-F238E27FC236}">
                <a16:creationId xmlns="" xmlns:a16="http://schemas.microsoft.com/office/drawing/2014/main" id="{48988A19-CF6F-724E-83DC-FF353C1B42D7}"/>
              </a:ext>
            </a:extLst>
          </p:cNvPr>
          <p:cNvSpPr>
            <a:spLocks noGrp="1"/>
          </p:cNvSpPr>
          <p:nvPr>
            <p:ph type="body" idx="1"/>
          </p:nvPr>
        </p:nvSpPr>
        <p:spPr>
          <a:xfrm>
            <a:off x="628650" y="1369219"/>
            <a:ext cx="7886700" cy="3263504"/>
          </a:xfrm>
          <a:prstGeom prst="rect">
            <a:avLst/>
          </a:prstGeom>
        </p:spPr>
        <p:txBody>
          <a:bodyPr vert="horz" lIns="68492" tIns="34289" rIns="68492" bIns="34289"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497EF78A-311A-1246-8A7E-409F1FC14EC5}"/>
              </a:ext>
            </a:extLst>
          </p:cNvPr>
          <p:cNvSpPr>
            <a:spLocks noGrp="1"/>
          </p:cNvSpPr>
          <p:nvPr>
            <p:ph type="dt" sz="half" idx="2"/>
          </p:nvPr>
        </p:nvSpPr>
        <p:spPr>
          <a:xfrm>
            <a:off x="628650" y="4767264"/>
            <a:ext cx="2057400" cy="273844"/>
          </a:xfrm>
          <a:prstGeom prst="rect">
            <a:avLst/>
          </a:prstGeom>
        </p:spPr>
        <p:txBody>
          <a:bodyPr vert="horz" lIns="68492" tIns="34289" rIns="68492" bIns="34289" rtlCol="0" anchor="ctr"/>
          <a:lstStyle>
            <a:lvl1pPr algn="l">
              <a:defRPr sz="900">
                <a:solidFill>
                  <a:schemeClr val="tx1">
                    <a:tint val="75000"/>
                  </a:schemeClr>
                </a:solidFill>
              </a:defRPr>
            </a:lvl1pPr>
          </a:lstStyle>
          <a:p>
            <a:fld id="{8F38C9E7-0A66-B645-A672-1FDE9F43DA0F}" type="datetimeFigureOut">
              <a:rPr lang="en-US" smtClean="0"/>
              <a:pPr/>
              <a:t>5/17/2019</a:t>
            </a:fld>
            <a:endParaRPr lang="en-US"/>
          </a:p>
        </p:txBody>
      </p:sp>
      <p:sp>
        <p:nvSpPr>
          <p:cNvPr id="5" name="Footer Placeholder 4">
            <a:extLst>
              <a:ext uri="{FF2B5EF4-FFF2-40B4-BE49-F238E27FC236}">
                <a16:creationId xmlns="" xmlns:a16="http://schemas.microsoft.com/office/drawing/2014/main" id="{9DEAC018-C389-EF49-ABAB-9ECA11C3DFAF}"/>
              </a:ext>
            </a:extLst>
          </p:cNvPr>
          <p:cNvSpPr>
            <a:spLocks noGrp="1"/>
          </p:cNvSpPr>
          <p:nvPr>
            <p:ph type="ftr" sz="quarter" idx="3"/>
          </p:nvPr>
        </p:nvSpPr>
        <p:spPr>
          <a:xfrm>
            <a:off x="3028950" y="4767264"/>
            <a:ext cx="3086100" cy="273844"/>
          </a:xfrm>
          <a:prstGeom prst="rect">
            <a:avLst/>
          </a:prstGeom>
        </p:spPr>
        <p:txBody>
          <a:bodyPr vert="horz" lIns="68492" tIns="34289" rIns="68492" bIns="34289"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AF810A6F-58BF-5A44-806B-9713E16E600D}"/>
              </a:ext>
            </a:extLst>
          </p:cNvPr>
          <p:cNvSpPr>
            <a:spLocks noGrp="1"/>
          </p:cNvSpPr>
          <p:nvPr>
            <p:ph type="sldNum" sz="quarter" idx="4"/>
          </p:nvPr>
        </p:nvSpPr>
        <p:spPr>
          <a:xfrm>
            <a:off x="6457950" y="4767264"/>
            <a:ext cx="2057400" cy="273844"/>
          </a:xfrm>
          <a:prstGeom prst="rect">
            <a:avLst/>
          </a:prstGeom>
        </p:spPr>
        <p:txBody>
          <a:bodyPr vert="horz" lIns="68492" tIns="34289" rIns="68492" bIns="34289" rtlCol="0" anchor="ctr"/>
          <a:lstStyle>
            <a:lvl1pPr algn="r">
              <a:defRPr sz="900">
                <a:solidFill>
                  <a:schemeClr val="tx1">
                    <a:tint val="75000"/>
                  </a:schemeClr>
                </a:solidFill>
              </a:defRPr>
            </a:lvl1pPr>
          </a:lstStyle>
          <a:p>
            <a:fld id="{F2DA090C-B087-1841-A71C-34B0D8F465F8}" type="slidenum">
              <a:rPr lang="en-US" smtClean="0"/>
              <a:pPr/>
              <a:t>‹#›</a:t>
            </a:fld>
            <a:endParaRPr lang="en-US"/>
          </a:p>
        </p:txBody>
      </p:sp>
    </p:spTree>
    <p:extLst>
      <p:ext uri="{BB962C8B-B14F-4D97-AF65-F5344CB8AC3E}">
        <p14:creationId xmlns="" xmlns:p14="http://schemas.microsoft.com/office/powerpoint/2010/main" val="1766483977"/>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68479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214" indent="-171214" algn="l" defTabSz="68479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3641" indent="-171214" algn="l" defTabSz="68479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010" indent="-171214" algn="l" defTabSz="68479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8380" indent="-171214" algn="l" defTabSz="68479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0751" indent="-171214" algn="l" defTabSz="68479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3177" indent="-171214" algn="l" defTabSz="68479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5576" indent="-171214" algn="l" defTabSz="68479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7974" indent="-171214" algn="l" defTabSz="68479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0401" indent="-171214" algn="l" defTabSz="68479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4797" rtl="0" eaLnBrk="1" latinLnBrk="0" hangingPunct="1">
        <a:defRPr sz="1400" kern="1200">
          <a:solidFill>
            <a:schemeClr val="tx1"/>
          </a:solidFill>
          <a:latin typeface="+mn-lt"/>
          <a:ea typeface="+mn-ea"/>
          <a:cs typeface="+mn-cs"/>
        </a:defRPr>
      </a:lvl1pPr>
      <a:lvl2pPr marL="342371" algn="l" defTabSz="684797" rtl="0" eaLnBrk="1" latinLnBrk="0" hangingPunct="1">
        <a:defRPr sz="1400" kern="1200">
          <a:solidFill>
            <a:schemeClr val="tx1"/>
          </a:solidFill>
          <a:latin typeface="+mn-lt"/>
          <a:ea typeface="+mn-ea"/>
          <a:cs typeface="+mn-cs"/>
        </a:defRPr>
      </a:lvl2pPr>
      <a:lvl3pPr marL="684797" algn="l" defTabSz="684797" rtl="0" eaLnBrk="1" latinLnBrk="0" hangingPunct="1">
        <a:defRPr sz="1400" kern="1200">
          <a:solidFill>
            <a:schemeClr val="tx1"/>
          </a:solidFill>
          <a:latin typeface="+mn-lt"/>
          <a:ea typeface="+mn-ea"/>
          <a:cs typeface="+mn-cs"/>
        </a:defRPr>
      </a:lvl3pPr>
      <a:lvl4pPr marL="1027196" algn="l" defTabSz="684797" rtl="0" eaLnBrk="1" latinLnBrk="0" hangingPunct="1">
        <a:defRPr sz="1400" kern="1200">
          <a:solidFill>
            <a:schemeClr val="tx1"/>
          </a:solidFill>
          <a:latin typeface="+mn-lt"/>
          <a:ea typeface="+mn-ea"/>
          <a:cs typeface="+mn-cs"/>
        </a:defRPr>
      </a:lvl4pPr>
      <a:lvl5pPr marL="1369594" algn="l" defTabSz="684797" rtl="0" eaLnBrk="1" latinLnBrk="0" hangingPunct="1">
        <a:defRPr sz="1400" kern="1200">
          <a:solidFill>
            <a:schemeClr val="tx1"/>
          </a:solidFill>
          <a:latin typeface="+mn-lt"/>
          <a:ea typeface="+mn-ea"/>
          <a:cs typeface="+mn-cs"/>
        </a:defRPr>
      </a:lvl5pPr>
      <a:lvl6pPr marL="1712021" algn="l" defTabSz="684797" rtl="0" eaLnBrk="1" latinLnBrk="0" hangingPunct="1">
        <a:defRPr sz="1400" kern="1200">
          <a:solidFill>
            <a:schemeClr val="tx1"/>
          </a:solidFill>
          <a:latin typeface="+mn-lt"/>
          <a:ea typeface="+mn-ea"/>
          <a:cs typeface="+mn-cs"/>
        </a:defRPr>
      </a:lvl6pPr>
      <a:lvl7pPr marL="2054390" algn="l" defTabSz="684797" rtl="0" eaLnBrk="1" latinLnBrk="0" hangingPunct="1">
        <a:defRPr sz="1400" kern="1200">
          <a:solidFill>
            <a:schemeClr val="tx1"/>
          </a:solidFill>
          <a:latin typeface="+mn-lt"/>
          <a:ea typeface="+mn-ea"/>
          <a:cs typeface="+mn-cs"/>
        </a:defRPr>
      </a:lvl7pPr>
      <a:lvl8pPr marL="2396760" algn="l" defTabSz="684797" rtl="0" eaLnBrk="1" latinLnBrk="0" hangingPunct="1">
        <a:defRPr sz="1400" kern="1200">
          <a:solidFill>
            <a:schemeClr val="tx1"/>
          </a:solidFill>
          <a:latin typeface="+mn-lt"/>
          <a:ea typeface="+mn-ea"/>
          <a:cs typeface="+mn-cs"/>
        </a:defRPr>
      </a:lvl8pPr>
      <a:lvl9pPr marL="2739131" algn="l" defTabSz="684797"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9D7D7B7-EE01-344C-B695-3CFF1AE91155}"/>
              </a:ext>
            </a:extLst>
          </p:cNvPr>
          <p:cNvSpPr>
            <a:spLocks noGrp="1"/>
          </p:cNvSpPr>
          <p:nvPr>
            <p:ph type="title"/>
          </p:nvPr>
        </p:nvSpPr>
        <p:spPr>
          <a:xfrm>
            <a:off x="628650" y="273844"/>
            <a:ext cx="7886700" cy="994172"/>
          </a:xfrm>
          <a:prstGeom prst="rect">
            <a:avLst/>
          </a:prstGeom>
        </p:spPr>
        <p:txBody>
          <a:bodyPr vert="horz" lIns="68493" tIns="34289" rIns="68493" bIns="34289" rtlCol="0" anchor="ctr">
            <a:normAutofit/>
          </a:bodyPr>
          <a:lstStyle/>
          <a:p>
            <a:r>
              <a:rPr lang="en-GB"/>
              <a:t>Click to edit Master title style</a:t>
            </a:r>
            <a:endParaRPr lang="en-US"/>
          </a:p>
        </p:txBody>
      </p:sp>
      <p:sp>
        <p:nvSpPr>
          <p:cNvPr id="3" name="Text Placeholder 2">
            <a:extLst>
              <a:ext uri="{FF2B5EF4-FFF2-40B4-BE49-F238E27FC236}">
                <a16:creationId xmlns="" xmlns:a16="http://schemas.microsoft.com/office/drawing/2014/main" id="{48988A19-CF6F-724E-83DC-FF353C1B42D7}"/>
              </a:ext>
            </a:extLst>
          </p:cNvPr>
          <p:cNvSpPr>
            <a:spLocks noGrp="1"/>
          </p:cNvSpPr>
          <p:nvPr>
            <p:ph type="body" idx="1"/>
          </p:nvPr>
        </p:nvSpPr>
        <p:spPr>
          <a:xfrm>
            <a:off x="628650" y="1369219"/>
            <a:ext cx="7886700" cy="3263504"/>
          </a:xfrm>
          <a:prstGeom prst="rect">
            <a:avLst/>
          </a:prstGeom>
        </p:spPr>
        <p:txBody>
          <a:bodyPr vert="horz" lIns="68493" tIns="34289" rIns="68493" bIns="34289"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497EF78A-311A-1246-8A7E-409F1FC14EC5}"/>
              </a:ext>
            </a:extLst>
          </p:cNvPr>
          <p:cNvSpPr>
            <a:spLocks noGrp="1"/>
          </p:cNvSpPr>
          <p:nvPr>
            <p:ph type="dt" sz="half" idx="2"/>
          </p:nvPr>
        </p:nvSpPr>
        <p:spPr>
          <a:xfrm>
            <a:off x="628650" y="4767264"/>
            <a:ext cx="2057400" cy="273844"/>
          </a:xfrm>
          <a:prstGeom prst="rect">
            <a:avLst/>
          </a:prstGeom>
        </p:spPr>
        <p:txBody>
          <a:bodyPr vert="horz" lIns="68493" tIns="34289" rIns="68493" bIns="34289" rtlCol="0" anchor="ctr"/>
          <a:lstStyle>
            <a:lvl1pPr algn="l">
              <a:defRPr sz="900">
                <a:solidFill>
                  <a:schemeClr val="tx1">
                    <a:tint val="75000"/>
                  </a:schemeClr>
                </a:solidFill>
              </a:defRPr>
            </a:lvl1pPr>
          </a:lstStyle>
          <a:p>
            <a:fld id="{8F38C9E7-0A66-B645-A672-1FDE9F43DA0F}" type="datetimeFigureOut">
              <a:rPr lang="en-US" smtClean="0"/>
              <a:pPr/>
              <a:t>5/17/2019</a:t>
            </a:fld>
            <a:endParaRPr lang="en-US"/>
          </a:p>
        </p:txBody>
      </p:sp>
      <p:sp>
        <p:nvSpPr>
          <p:cNvPr id="5" name="Footer Placeholder 4">
            <a:extLst>
              <a:ext uri="{FF2B5EF4-FFF2-40B4-BE49-F238E27FC236}">
                <a16:creationId xmlns="" xmlns:a16="http://schemas.microsoft.com/office/drawing/2014/main" id="{9DEAC018-C389-EF49-ABAB-9ECA11C3DFAF}"/>
              </a:ext>
            </a:extLst>
          </p:cNvPr>
          <p:cNvSpPr>
            <a:spLocks noGrp="1"/>
          </p:cNvSpPr>
          <p:nvPr>
            <p:ph type="ftr" sz="quarter" idx="3"/>
          </p:nvPr>
        </p:nvSpPr>
        <p:spPr>
          <a:xfrm>
            <a:off x="3028950" y="4767264"/>
            <a:ext cx="3086100" cy="273844"/>
          </a:xfrm>
          <a:prstGeom prst="rect">
            <a:avLst/>
          </a:prstGeom>
        </p:spPr>
        <p:txBody>
          <a:bodyPr vert="horz" lIns="68493" tIns="34289" rIns="68493" bIns="34289"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AF810A6F-58BF-5A44-806B-9713E16E600D}"/>
              </a:ext>
            </a:extLst>
          </p:cNvPr>
          <p:cNvSpPr>
            <a:spLocks noGrp="1"/>
          </p:cNvSpPr>
          <p:nvPr>
            <p:ph type="sldNum" sz="quarter" idx="4"/>
          </p:nvPr>
        </p:nvSpPr>
        <p:spPr>
          <a:xfrm>
            <a:off x="6457950" y="4767264"/>
            <a:ext cx="2057400" cy="273844"/>
          </a:xfrm>
          <a:prstGeom prst="rect">
            <a:avLst/>
          </a:prstGeom>
        </p:spPr>
        <p:txBody>
          <a:bodyPr vert="horz" lIns="68493" tIns="34289" rIns="68493" bIns="34289" rtlCol="0" anchor="ctr"/>
          <a:lstStyle>
            <a:lvl1pPr algn="r">
              <a:defRPr sz="900">
                <a:solidFill>
                  <a:schemeClr val="tx1">
                    <a:tint val="75000"/>
                  </a:schemeClr>
                </a:solidFill>
              </a:defRPr>
            </a:lvl1pPr>
          </a:lstStyle>
          <a:p>
            <a:fld id="{F2DA090C-B087-1841-A71C-34B0D8F465F8}" type="slidenum">
              <a:rPr lang="en-US" smtClean="0"/>
              <a:pPr/>
              <a:t>‹#›</a:t>
            </a:fld>
            <a:endParaRPr lang="en-US"/>
          </a:p>
        </p:txBody>
      </p:sp>
    </p:spTree>
    <p:extLst>
      <p:ext uri="{BB962C8B-B14F-4D97-AF65-F5344CB8AC3E}">
        <p14:creationId xmlns="" xmlns:p14="http://schemas.microsoft.com/office/powerpoint/2010/main" val="1766483977"/>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68481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218" indent="-171218" algn="l" defTabSz="68481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3653" indent="-171218" algn="l" defTabSz="68481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031" indent="-171218" algn="l" defTabSz="68481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8410" indent="-171218" algn="l" defTabSz="6848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0790" indent="-171218" algn="l" defTabSz="6848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3224" indent="-171218" algn="l" defTabSz="6848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5631" indent="-171218" algn="l" defTabSz="6848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8038" indent="-171218" algn="l" defTabSz="6848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0473" indent="-171218" algn="l" defTabSz="6848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4814" rtl="0" eaLnBrk="1" latinLnBrk="0" hangingPunct="1">
        <a:defRPr sz="1400" kern="1200">
          <a:solidFill>
            <a:schemeClr val="tx1"/>
          </a:solidFill>
          <a:latin typeface="+mn-lt"/>
          <a:ea typeface="+mn-ea"/>
          <a:cs typeface="+mn-cs"/>
        </a:defRPr>
      </a:lvl1pPr>
      <a:lvl2pPr marL="342380" algn="l" defTabSz="684814" rtl="0" eaLnBrk="1" latinLnBrk="0" hangingPunct="1">
        <a:defRPr sz="1400" kern="1200">
          <a:solidFill>
            <a:schemeClr val="tx1"/>
          </a:solidFill>
          <a:latin typeface="+mn-lt"/>
          <a:ea typeface="+mn-ea"/>
          <a:cs typeface="+mn-cs"/>
        </a:defRPr>
      </a:lvl2pPr>
      <a:lvl3pPr marL="684814" algn="l" defTabSz="684814" rtl="0" eaLnBrk="1" latinLnBrk="0" hangingPunct="1">
        <a:defRPr sz="1400" kern="1200">
          <a:solidFill>
            <a:schemeClr val="tx1"/>
          </a:solidFill>
          <a:latin typeface="+mn-lt"/>
          <a:ea typeface="+mn-ea"/>
          <a:cs typeface="+mn-cs"/>
        </a:defRPr>
      </a:lvl3pPr>
      <a:lvl4pPr marL="1027221" algn="l" defTabSz="684814" rtl="0" eaLnBrk="1" latinLnBrk="0" hangingPunct="1">
        <a:defRPr sz="1400" kern="1200">
          <a:solidFill>
            <a:schemeClr val="tx1"/>
          </a:solidFill>
          <a:latin typeface="+mn-lt"/>
          <a:ea typeface="+mn-ea"/>
          <a:cs typeface="+mn-cs"/>
        </a:defRPr>
      </a:lvl4pPr>
      <a:lvl5pPr marL="1369628" algn="l" defTabSz="684814" rtl="0" eaLnBrk="1" latinLnBrk="0" hangingPunct="1">
        <a:defRPr sz="1400" kern="1200">
          <a:solidFill>
            <a:schemeClr val="tx1"/>
          </a:solidFill>
          <a:latin typeface="+mn-lt"/>
          <a:ea typeface="+mn-ea"/>
          <a:cs typeface="+mn-cs"/>
        </a:defRPr>
      </a:lvl5pPr>
      <a:lvl6pPr marL="1712063" algn="l" defTabSz="684814" rtl="0" eaLnBrk="1" latinLnBrk="0" hangingPunct="1">
        <a:defRPr sz="1400" kern="1200">
          <a:solidFill>
            <a:schemeClr val="tx1"/>
          </a:solidFill>
          <a:latin typeface="+mn-lt"/>
          <a:ea typeface="+mn-ea"/>
          <a:cs typeface="+mn-cs"/>
        </a:defRPr>
      </a:lvl6pPr>
      <a:lvl7pPr marL="2054441" algn="l" defTabSz="684814" rtl="0" eaLnBrk="1" latinLnBrk="0" hangingPunct="1">
        <a:defRPr sz="1400" kern="1200">
          <a:solidFill>
            <a:schemeClr val="tx1"/>
          </a:solidFill>
          <a:latin typeface="+mn-lt"/>
          <a:ea typeface="+mn-ea"/>
          <a:cs typeface="+mn-cs"/>
        </a:defRPr>
      </a:lvl7pPr>
      <a:lvl8pPr marL="2396820" algn="l" defTabSz="684814" rtl="0" eaLnBrk="1" latinLnBrk="0" hangingPunct="1">
        <a:defRPr sz="1400" kern="1200">
          <a:solidFill>
            <a:schemeClr val="tx1"/>
          </a:solidFill>
          <a:latin typeface="+mn-lt"/>
          <a:ea typeface="+mn-ea"/>
          <a:cs typeface="+mn-cs"/>
        </a:defRPr>
      </a:lvl8pPr>
      <a:lvl9pPr marL="2739200" algn="l" defTabSz="684814"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9D7D7B7-EE01-344C-B695-3CFF1AE91155}"/>
              </a:ext>
            </a:extLst>
          </p:cNvPr>
          <p:cNvSpPr>
            <a:spLocks noGrp="1"/>
          </p:cNvSpPr>
          <p:nvPr>
            <p:ph type="title"/>
          </p:nvPr>
        </p:nvSpPr>
        <p:spPr>
          <a:xfrm>
            <a:off x="628650" y="273844"/>
            <a:ext cx="7886700" cy="994172"/>
          </a:xfrm>
          <a:prstGeom prst="rect">
            <a:avLst/>
          </a:prstGeom>
        </p:spPr>
        <p:txBody>
          <a:bodyPr vert="horz" lIns="68495" tIns="34289" rIns="68495" bIns="34289" rtlCol="0" anchor="ctr">
            <a:normAutofit/>
          </a:bodyPr>
          <a:lstStyle/>
          <a:p>
            <a:r>
              <a:rPr lang="en-GB"/>
              <a:t>Click to edit Master title style</a:t>
            </a:r>
            <a:endParaRPr lang="en-US"/>
          </a:p>
        </p:txBody>
      </p:sp>
      <p:sp>
        <p:nvSpPr>
          <p:cNvPr id="3" name="Text Placeholder 2">
            <a:extLst>
              <a:ext uri="{FF2B5EF4-FFF2-40B4-BE49-F238E27FC236}">
                <a16:creationId xmlns="" xmlns:a16="http://schemas.microsoft.com/office/drawing/2014/main" id="{48988A19-CF6F-724E-83DC-FF353C1B42D7}"/>
              </a:ext>
            </a:extLst>
          </p:cNvPr>
          <p:cNvSpPr>
            <a:spLocks noGrp="1"/>
          </p:cNvSpPr>
          <p:nvPr>
            <p:ph type="body" idx="1"/>
          </p:nvPr>
        </p:nvSpPr>
        <p:spPr>
          <a:xfrm>
            <a:off x="628650" y="1369219"/>
            <a:ext cx="7886700" cy="3263504"/>
          </a:xfrm>
          <a:prstGeom prst="rect">
            <a:avLst/>
          </a:prstGeom>
        </p:spPr>
        <p:txBody>
          <a:bodyPr vert="horz" lIns="68495" tIns="34289" rIns="68495" bIns="34289"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497EF78A-311A-1246-8A7E-409F1FC14EC5}"/>
              </a:ext>
            </a:extLst>
          </p:cNvPr>
          <p:cNvSpPr>
            <a:spLocks noGrp="1"/>
          </p:cNvSpPr>
          <p:nvPr>
            <p:ph type="dt" sz="half" idx="2"/>
          </p:nvPr>
        </p:nvSpPr>
        <p:spPr>
          <a:xfrm>
            <a:off x="628650" y="4767264"/>
            <a:ext cx="2057400" cy="273844"/>
          </a:xfrm>
          <a:prstGeom prst="rect">
            <a:avLst/>
          </a:prstGeom>
        </p:spPr>
        <p:txBody>
          <a:bodyPr vert="horz" lIns="68495" tIns="34289" rIns="68495" bIns="34289" rtlCol="0" anchor="ctr"/>
          <a:lstStyle>
            <a:lvl1pPr algn="l">
              <a:defRPr sz="900">
                <a:solidFill>
                  <a:schemeClr val="tx1">
                    <a:tint val="75000"/>
                  </a:schemeClr>
                </a:solidFill>
              </a:defRPr>
            </a:lvl1pPr>
          </a:lstStyle>
          <a:p>
            <a:fld id="{8F38C9E7-0A66-B645-A672-1FDE9F43DA0F}" type="datetimeFigureOut">
              <a:rPr lang="en-US" smtClean="0"/>
              <a:pPr/>
              <a:t>5/17/2019</a:t>
            </a:fld>
            <a:endParaRPr lang="en-US"/>
          </a:p>
        </p:txBody>
      </p:sp>
      <p:sp>
        <p:nvSpPr>
          <p:cNvPr id="5" name="Footer Placeholder 4">
            <a:extLst>
              <a:ext uri="{FF2B5EF4-FFF2-40B4-BE49-F238E27FC236}">
                <a16:creationId xmlns="" xmlns:a16="http://schemas.microsoft.com/office/drawing/2014/main" id="{9DEAC018-C389-EF49-ABAB-9ECA11C3DFAF}"/>
              </a:ext>
            </a:extLst>
          </p:cNvPr>
          <p:cNvSpPr>
            <a:spLocks noGrp="1"/>
          </p:cNvSpPr>
          <p:nvPr>
            <p:ph type="ftr" sz="quarter" idx="3"/>
          </p:nvPr>
        </p:nvSpPr>
        <p:spPr>
          <a:xfrm>
            <a:off x="3028950" y="4767264"/>
            <a:ext cx="3086100" cy="273844"/>
          </a:xfrm>
          <a:prstGeom prst="rect">
            <a:avLst/>
          </a:prstGeom>
        </p:spPr>
        <p:txBody>
          <a:bodyPr vert="horz" lIns="68495" tIns="34289" rIns="68495" bIns="34289"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AF810A6F-58BF-5A44-806B-9713E16E600D}"/>
              </a:ext>
            </a:extLst>
          </p:cNvPr>
          <p:cNvSpPr>
            <a:spLocks noGrp="1"/>
          </p:cNvSpPr>
          <p:nvPr>
            <p:ph type="sldNum" sz="quarter" idx="4"/>
          </p:nvPr>
        </p:nvSpPr>
        <p:spPr>
          <a:xfrm>
            <a:off x="6457950" y="4767264"/>
            <a:ext cx="2057400" cy="273844"/>
          </a:xfrm>
          <a:prstGeom prst="rect">
            <a:avLst/>
          </a:prstGeom>
        </p:spPr>
        <p:txBody>
          <a:bodyPr vert="horz" lIns="68495" tIns="34289" rIns="68495" bIns="34289" rtlCol="0" anchor="ctr"/>
          <a:lstStyle>
            <a:lvl1pPr algn="r">
              <a:defRPr sz="900">
                <a:solidFill>
                  <a:schemeClr val="tx1">
                    <a:tint val="75000"/>
                  </a:schemeClr>
                </a:solidFill>
              </a:defRPr>
            </a:lvl1pPr>
          </a:lstStyle>
          <a:p>
            <a:fld id="{F2DA090C-B087-1841-A71C-34B0D8F465F8}" type="slidenum">
              <a:rPr lang="en-US" smtClean="0"/>
              <a:pPr/>
              <a:t>‹#›</a:t>
            </a:fld>
            <a:endParaRPr lang="en-US"/>
          </a:p>
        </p:txBody>
      </p:sp>
    </p:spTree>
    <p:extLst>
      <p:ext uri="{BB962C8B-B14F-4D97-AF65-F5344CB8AC3E}">
        <p14:creationId xmlns="" xmlns:p14="http://schemas.microsoft.com/office/powerpoint/2010/main" val="1766483977"/>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684831"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222" indent="-171222" algn="l" defTabSz="684831"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3665" indent="-171222" algn="l" defTabSz="684831"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052" indent="-171222" algn="l" defTabSz="684831"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8440" indent="-171222" algn="l" defTabSz="68483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0829" indent="-171222" algn="l" defTabSz="68483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3271" indent="-171222" algn="l" defTabSz="68483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5687" indent="-171222" algn="l" defTabSz="68483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8102" indent="-171222" algn="l" defTabSz="68483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0545" indent="-171222" algn="l" defTabSz="68483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4831" rtl="0" eaLnBrk="1" latinLnBrk="0" hangingPunct="1">
        <a:defRPr sz="1400" kern="1200">
          <a:solidFill>
            <a:schemeClr val="tx1"/>
          </a:solidFill>
          <a:latin typeface="+mn-lt"/>
          <a:ea typeface="+mn-ea"/>
          <a:cs typeface="+mn-cs"/>
        </a:defRPr>
      </a:lvl1pPr>
      <a:lvl2pPr marL="342389" algn="l" defTabSz="684831" rtl="0" eaLnBrk="1" latinLnBrk="0" hangingPunct="1">
        <a:defRPr sz="1400" kern="1200">
          <a:solidFill>
            <a:schemeClr val="tx1"/>
          </a:solidFill>
          <a:latin typeface="+mn-lt"/>
          <a:ea typeface="+mn-ea"/>
          <a:cs typeface="+mn-cs"/>
        </a:defRPr>
      </a:lvl2pPr>
      <a:lvl3pPr marL="684831" algn="l" defTabSz="684831" rtl="0" eaLnBrk="1" latinLnBrk="0" hangingPunct="1">
        <a:defRPr sz="1400" kern="1200">
          <a:solidFill>
            <a:schemeClr val="tx1"/>
          </a:solidFill>
          <a:latin typeface="+mn-lt"/>
          <a:ea typeface="+mn-ea"/>
          <a:cs typeface="+mn-cs"/>
        </a:defRPr>
      </a:lvl3pPr>
      <a:lvl4pPr marL="1027247" algn="l" defTabSz="684831" rtl="0" eaLnBrk="1" latinLnBrk="0" hangingPunct="1">
        <a:defRPr sz="1400" kern="1200">
          <a:solidFill>
            <a:schemeClr val="tx1"/>
          </a:solidFill>
          <a:latin typeface="+mn-lt"/>
          <a:ea typeface="+mn-ea"/>
          <a:cs typeface="+mn-cs"/>
        </a:defRPr>
      </a:lvl4pPr>
      <a:lvl5pPr marL="1369662" algn="l" defTabSz="684831" rtl="0" eaLnBrk="1" latinLnBrk="0" hangingPunct="1">
        <a:defRPr sz="1400" kern="1200">
          <a:solidFill>
            <a:schemeClr val="tx1"/>
          </a:solidFill>
          <a:latin typeface="+mn-lt"/>
          <a:ea typeface="+mn-ea"/>
          <a:cs typeface="+mn-cs"/>
        </a:defRPr>
      </a:lvl5pPr>
      <a:lvl6pPr marL="1712105" algn="l" defTabSz="684831" rtl="0" eaLnBrk="1" latinLnBrk="0" hangingPunct="1">
        <a:defRPr sz="1400" kern="1200">
          <a:solidFill>
            <a:schemeClr val="tx1"/>
          </a:solidFill>
          <a:latin typeface="+mn-lt"/>
          <a:ea typeface="+mn-ea"/>
          <a:cs typeface="+mn-cs"/>
        </a:defRPr>
      </a:lvl6pPr>
      <a:lvl7pPr marL="2054492" algn="l" defTabSz="684831" rtl="0" eaLnBrk="1" latinLnBrk="0" hangingPunct="1">
        <a:defRPr sz="1400" kern="1200">
          <a:solidFill>
            <a:schemeClr val="tx1"/>
          </a:solidFill>
          <a:latin typeface="+mn-lt"/>
          <a:ea typeface="+mn-ea"/>
          <a:cs typeface="+mn-cs"/>
        </a:defRPr>
      </a:lvl7pPr>
      <a:lvl8pPr marL="2396880" algn="l" defTabSz="684831" rtl="0" eaLnBrk="1" latinLnBrk="0" hangingPunct="1">
        <a:defRPr sz="1400" kern="1200">
          <a:solidFill>
            <a:schemeClr val="tx1"/>
          </a:solidFill>
          <a:latin typeface="+mn-lt"/>
          <a:ea typeface="+mn-ea"/>
          <a:cs typeface="+mn-cs"/>
        </a:defRPr>
      </a:lvl8pPr>
      <a:lvl9pPr marL="2739269" algn="l" defTabSz="684831"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9D7D7B7-EE01-344C-B695-3CFF1AE91155}"/>
              </a:ext>
            </a:extLst>
          </p:cNvPr>
          <p:cNvSpPr>
            <a:spLocks noGrp="1"/>
          </p:cNvSpPr>
          <p:nvPr>
            <p:ph type="title"/>
          </p:nvPr>
        </p:nvSpPr>
        <p:spPr>
          <a:xfrm>
            <a:off x="628650" y="273844"/>
            <a:ext cx="7886700" cy="994172"/>
          </a:xfrm>
          <a:prstGeom prst="rect">
            <a:avLst/>
          </a:prstGeom>
        </p:spPr>
        <p:txBody>
          <a:bodyPr vert="horz" lIns="68498" tIns="34289" rIns="68498" bIns="34289" rtlCol="0" anchor="ctr">
            <a:normAutofit/>
          </a:bodyPr>
          <a:lstStyle/>
          <a:p>
            <a:r>
              <a:rPr lang="en-GB"/>
              <a:t>Click to edit Master title style</a:t>
            </a:r>
            <a:endParaRPr lang="en-US"/>
          </a:p>
        </p:txBody>
      </p:sp>
      <p:sp>
        <p:nvSpPr>
          <p:cNvPr id="3" name="Text Placeholder 2">
            <a:extLst>
              <a:ext uri="{FF2B5EF4-FFF2-40B4-BE49-F238E27FC236}">
                <a16:creationId xmlns="" xmlns:a16="http://schemas.microsoft.com/office/drawing/2014/main" id="{48988A19-CF6F-724E-83DC-FF353C1B42D7}"/>
              </a:ext>
            </a:extLst>
          </p:cNvPr>
          <p:cNvSpPr>
            <a:spLocks noGrp="1"/>
          </p:cNvSpPr>
          <p:nvPr>
            <p:ph type="body" idx="1"/>
          </p:nvPr>
        </p:nvSpPr>
        <p:spPr>
          <a:xfrm>
            <a:off x="628650" y="1369219"/>
            <a:ext cx="7886700" cy="3263504"/>
          </a:xfrm>
          <a:prstGeom prst="rect">
            <a:avLst/>
          </a:prstGeom>
        </p:spPr>
        <p:txBody>
          <a:bodyPr vert="horz" lIns="68498" tIns="34289" rIns="68498" bIns="34289"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497EF78A-311A-1246-8A7E-409F1FC14EC5}"/>
              </a:ext>
            </a:extLst>
          </p:cNvPr>
          <p:cNvSpPr>
            <a:spLocks noGrp="1"/>
          </p:cNvSpPr>
          <p:nvPr>
            <p:ph type="dt" sz="half" idx="2"/>
          </p:nvPr>
        </p:nvSpPr>
        <p:spPr>
          <a:xfrm>
            <a:off x="628650" y="4767264"/>
            <a:ext cx="2057400" cy="273844"/>
          </a:xfrm>
          <a:prstGeom prst="rect">
            <a:avLst/>
          </a:prstGeom>
        </p:spPr>
        <p:txBody>
          <a:bodyPr vert="horz" lIns="68498" tIns="34289" rIns="68498" bIns="34289" rtlCol="0" anchor="ctr"/>
          <a:lstStyle>
            <a:lvl1pPr algn="l">
              <a:defRPr sz="900">
                <a:solidFill>
                  <a:schemeClr val="tx1">
                    <a:tint val="75000"/>
                  </a:schemeClr>
                </a:solidFill>
              </a:defRPr>
            </a:lvl1pPr>
          </a:lstStyle>
          <a:p>
            <a:fld id="{8F38C9E7-0A66-B645-A672-1FDE9F43DA0F}" type="datetimeFigureOut">
              <a:rPr lang="en-US" smtClean="0"/>
              <a:pPr/>
              <a:t>5/17/2019</a:t>
            </a:fld>
            <a:endParaRPr lang="en-US"/>
          </a:p>
        </p:txBody>
      </p:sp>
      <p:sp>
        <p:nvSpPr>
          <p:cNvPr id="5" name="Footer Placeholder 4">
            <a:extLst>
              <a:ext uri="{FF2B5EF4-FFF2-40B4-BE49-F238E27FC236}">
                <a16:creationId xmlns="" xmlns:a16="http://schemas.microsoft.com/office/drawing/2014/main" id="{9DEAC018-C389-EF49-ABAB-9ECA11C3DFAF}"/>
              </a:ext>
            </a:extLst>
          </p:cNvPr>
          <p:cNvSpPr>
            <a:spLocks noGrp="1"/>
          </p:cNvSpPr>
          <p:nvPr>
            <p:ph type="ftr" sz="quarter" idx="3"/>
          </p:nvPr>
        </p:nvSpPr>
        <p:spPr>
          <a:xfrm>
            <a:off x="3028950" y="4767264"/>
            <a:ext cx="3086100" cy="273844"/>
          </a:xfrm>
          <a:prstGeom prst="rect">
            <a:avLst/>
          </a:prstGeom>
        </p:spPr>
        <p:txBody>
          <a:bodyPr vert="horz" lIns="68498" tIns="34289" rIns="68498" bIns="34289"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AF810A6F-58BF-5A44-806B-9713E16E600D}"/>
              </a:ext>
            </a:extLst>
          </p:cNvPr>
          <p:cNvSpPr>
            <a:spLocks noGrp="1"/>
          </p:cNvSpPr>
          <p:nvPr>
            <p:ph type="sldNum" sz="quarter" idx="4"/>
          </p:nvPr>
        </p:nvSpPr>
        <p:spPr>
          <a:xfrm>
            <a:off x="6457950" y="4767264"/>
            <a:ext cx="2057400" cy="273844"/>
          </a:xfrm>
          <a:prstGeom prst="rect">
            <a:avLst/>
          </a:prstGeom>
        </p:spPr>
        <p:txBody>
          <a:bodyPr vert="horz" lIns="68498" tIns="34289" rIns="68498" bIns="34289" rtlCol="0" anchor="ctr"/>
          <a:lstStyle>
            <a:lvl1pPr algn="r">
              <a:defRPr sz="900">
                <a:solidFill>
                  <a:schemeClr val="tx1">
                    <a:tint val="75000"/>
                  </a:schemeClr>
                </a:solidFill>
              </a:defRPr>
            </a:lvl1pPr>
          </a:lstStyle>
          <a:p>
            <a:fld id="{F2DA090C-B087-1841-A71C-34B0D8F465F8}" type="slidenum">
              <a:rPr lang="en-US" smtClean="0"/>
              <a:pPr/>
              <a:t>‹#›</a:t>
            </a:fld>
            <a:endParaRPr lang="en-US"/>
          </a:p>
        </p:txBody>
      </p:sp>
    </p:spTree>
    <p:extLst>
      <p:ext uri="{BB962C8B-B14F-4D97-AF65-F5344CB8AC3E}">
        <p14:creationId xmlns="" xmlns:p14="http://schemas.microsoft.com/office/powerpoint/2010/main" val="1766483977"/>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68486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230" indent="-171230" algn="l" defTabSz="684865"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3689" indent="-171230" algn="l" defTabSz="68486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094" indent="-171230" algn="l" defTabSz="68486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8500" indent="-171230" algn="l" defTabSz="6848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0907" indent="-171230" algn="l" defTabSz="6848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3365" indent="-171230" algn="l" defTabSz="6848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5798" indent="-171230" algn="l" defTabSz="6848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8230" indent="-171230" algn="l" defTabSz="6848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0689" indent="-171230" algn="l" defTabSz="6848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4865" rtl="0" eaLnBrk="1" latinLnBrk="0" hangingPunct="1">
        <a:defRPr sz="1400" kern="1200">
          <a:solidFill>
            <a:schemeClr val="tx1"/>
          </a:solidFill>
          <a:latin typeface="+mn-lt"/>
          <a:ea typeface="+mn-ea"/>
          <a:cs typeface="+mn-cs"/>
        </a:defRPr>
      </a:lvl1pPr>
      <a:lvl2pPr marL="342407" algn="l" defTabSz="684865" rtl="0" eaLnBrk="1" latinLnBrk="0" hangingPunct="1">
        <a:defRPr sz="1400" kern="1200">
          <a:solidFill>
            <a:schemeClr val="tx1"/>
          </a:solidFill>
          <a:latin typeface="+mn-lt"/>
          <a:ea typeface="+mn-ea"/>
          <a:cs typeface="+mn-cs"/>
        </a:defRPr>
      </a:lvl2pPr>
      <a:lvl3pPr marL="684865" algn="l" defTabSz="684865" rtl="0" eaLnBrk="1" latinLnBrk="0" hangingPunct="1">
        <a:defRPr sz="1400" kern="1200">
          <a:solidFill>
            <a:schemeClr val="tx1"/>
          </a:solidFill>
          <a:latin typeface="+mn-lt"/>
          <a:ea typeface="+mn-ea"/>
          <a:cs typeface="+mn-cs"/>
        </a:defRPr>
      </a:lvl3pPr>
      <a:lvl4pPr marL="1027298" algn="l" defTabSz="684865" rtl="0" eaLnBrk="1" latinLnBrk="0" hangingPunct="1">
        <a:defRPr sz="1400" kern="1200">
          <a:solidFill>
            <a:schemeClr val="tx1"/>
          </a:solidFill>
          <a:latin typeface="+mn-lt"/>
          <a:ea typeface="+mn-ea"/>
          <a:cs typeface="+mn-cs"/>
        </a:defRPr>
      </a:lvl4pPr>
      <a:lvl5pPr marL="1369730" algn="l" defTabSz="684865" rtl="0" eaLnBrk="1" latinLnBrk="0" hangingPunct="1">
        <a:defRPr sz="1400" kern="1200">
          <a:solidFill>
            <a:schemeClr val="tx1"/>
          </a:solidFill>
          <a:latin typeface="+mn-lt"/>
          <a:ea typeface="+mn-ea"/>
          <a:cs typeface="+mn-cs"/>
        </a:defRPr>
      </a:lvl5pPr>
      <a:lvl6pPr marL="1712189" algn="l" defTabSz="684865" rtl="0" eaLnBrk="1" latinLnBrk="0" hangingPunct="1">
        <a:defRPr sz="1400" kern="1200">
          <a:solidFill>
            <a:schemeClr val="tx1"/>
          </a:solidFill>
          <a:latin typeface="+mn-lt"/>
          <a:ea typeface="+mn-ea"/>
          <a:cs typeface="+mn-cs"/>
        </a:defRPr>
      </a:lvl6pPr>
      <a:lvl7pPr marL="2054594" algn="l" defTabSz="684865" rtl="0" eaLnBrk="1" latinLnBrk="0" hangingPunct="1">
        <a:defRPr sz="1400" kern="1200">
          <a:solidFill>
            <a:schemeClr val="tx1"/>
          </a:solidFill>
          <a:latin typeface="+mn-lt"/>
          <a:ea typeface="+mn-ea"/>
          <a:cs typeface="+mn-cs"/>
        </a:defRPr>
      </a:lvl7pPr>
      <a:lvl8pPr marL="2397000" algn="l" defTabSz="684865" rtl="0" eaLnBrk="1" latinLnBrk="0" hangingPunct="1">
        <a:defRPr sz="1400" kern="1200">
          <a:solidFill>
            <a:schemeClr val="tx1"/>
          </a:solidFill>
          <a:latin typeface="+mn-lt"/>
          <a:ea typeface="+mn-ea"/>
          <a:cs typeface="+mn-cs"/>
        </a:defRPr>
      </a:lvl8pPr>
      <a:lvl9pPr marL="2739407" algn="l" defTabSz="684865" rtl="0" eaLnBrk="1" latinLnBrk="0" hangingPunct="1">
        <a:defRPr sz="1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9D7D7B7-EE01-344C-B695-3CFF1AE91155}"/>
              </a:ext>
            </a:extLst>
          </p:cNvPr>
          <p:cNvSpPr>
            <a:spLocks noGrp="1"/>
          </p:cNvSpPr>
          <p:nvPr>
            <p:ph type="title"/>
          </p:nvPr>
        </p:nvSpPr>
        <p:spPr>
          <a:xfrm>
            <a:off x="628650" y="273844"/>
            <a:ext cx="7886700" cy="994172"/>
          </a:xfrm>
          <a:prstGeom prst="rect">
            <a:avLst/>
          </a:prstGeom>
        </p:spPr>
        <p:txBody>
          <a:bodyPr vert="horz" lIns="68502" tIns="34289" rIns="68502" bIns="34289" rtlCol="0" anchor="ctr">
            <a:normAutofit/>
          </a:bodyPr>
          <a:lstStyle/>
          <a:p>
            <a:r>
              <a:rPr lang="en-GB"/>
              <a:t>Click to edit Master title style</a:t>
            </a:r>
            <a:endParaRPr lang="en-US"/>
          </a:p>
        </p:txBody>
      </p:sp>
      <p:sp>
        <p:nvSpPr>
          <p:cNvPr id="3" name="Text Placeholder 2">
            <a:extLst>
              <a:ext uri="{FF2B5EF4-FFF2-40B4-BE49-F238E27FC236}">
                <a16:creationId xmlns="" xmlns:a16="http://schemas.microsoft.com/office/drawing/2014/main" id="{48988A19-CF6F-724E-83DC-FF353C1B42D7}"/>
              </a:ext>
            </a:extLst>
          </p:cNvPr>
          <p:cNvSpPr>
            <a:spLocks noGrp="1"/>
          </p:cNvSpPr>
          <p:nvPr>
            <p:ph type="body" idx="1"/>
          </p:nvPr>
        </p:nvSpPr>
        <p:spPr>
          <a:xfrm>
            <a:off x="628650" y="1369219"/>
            <a:ext cx="7886700" cy="3263504"/>
          </a:xfrm>
          <a:prstGeom prst="rect">
            <a:avLst/>
          </a:prstGeom>
        </p:spPr>
        <p:txBody>
          <a:bodyPr vert="horz" lIns="68502" tIns="34289" rIns="68502" bIns="34289"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497EF78A-311A-1246-8A7E-409F1FC14EC5}"/>
              </a:ext>
            </a:extLst>
          </p:cNvPr>
          <p:cNvSpPr>
            <a:spLocks noGrp="1"/>
          </p:cNvSpPr>
          <p:nvPr>
            <p:ph type="dt" sz="half" idx="2"/>
          </p:nvPr>
        </p:nvSpPr>
        <p:spPr>
          <a:xfrm>
            <a:off x="628650" y="4767264"/>
            <a:ext cx="2057400" cy="273844"/>
          </a:xfrm>
          <a:prstGeom prst="rect">
            <a:avLst/>
          </a:prstGeom>
        </p:spPr>
        <p:txBody>
          <a:bodyPr vert="horz" lIns="68502" tIns="34289" rIns="68502" bIns="34289" rtlCol="0" anchor="ctr"/>
          <a:lstStyle>
            <a:lvl1pPr algn="l">
              <a:defRPr sz="900">
                <a:solidFill>
                  <a:schemeClr val="tx1">
                    <a:tint val="75000"/>
                  </a:schemeClr>
                </a:solidFill>
              </a:defRPr>
            </a:lvl1pPr>
          </a:lstStyle>
          <a:p>
            <a:fld id="{8F38C9E7-0A66-B645-A672-1FDE9F43DA0F}" type="datetimeFigureOut">
              <a:rPr lang="en-US" smtClean="0"/>
              <a:pPr/>
              <a:t>5/17/2019</a:t>
            </a:fld>
            <a:endParaRPr lang="en-US"/>
          </a:p>
        </p:txBody>
      </p:sp>
      <p:sp>
        <p:nvSpPr>
          <p:cNvPr id="5" name="Footer Placeholder 4">
            <a:extLst>
              <a:ext uri="{FF2B5EF4-FFF2-40B4-BE49-F238E27FC236}">
                <a16:creationId xmlns="" xmlns:a16="http://schemas.microsoft.com/office/drawing/2014/main" id="{9DEAC018-C389-EF49-ABAB-9ECA11C3DFAF}"/>
              </a:ext>
            </a:extLst>
          </p:cNvPr>
          <p:cNvSpPr>
            <a:spLocks noGrp="1"/>
          </p:cNvSpPr>
          <p:nvPr>
            <p:ph type="ftr" sz="quarter" idx="3"/>
          </p:nvPr>
        </p:nvSpPr>
        <p:spPr>
          <a:xfrm>
            <a:off x="3028950" y="4767264"/>
            <a:ext cx="3086100" cy="273844"/>
          </a:xfrm>
          <a:prstGeom prst="rect">
            <a:avLst/>
          </a:prstGeom>
        </p:spPr>
        <p:txBody>
          <a:bodyPr vert="horz" lIns="68502" tIns="34289" rIns="68502" bIns="34289"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AF810A6F-58BF-5A44-806B-9713E16E600D}"/>
              </a:ext>
            </a:extLst>
          </p:cNvPr>
          <p:cNvSpPr>
            <a:spLocks noGrp="1"/>
          </p:cNvSpPr>
          <p:nvPr>
            <p:ph type="sldNum" sz="quarter" idx="4"/>
          </p:nvPr>
        </p:nvSpPr>
        <p:spPr>
          <a:xfrm>
            <a:off x="6457950" y="4767264"/>
            <a:ext cx="2057400" cy="273844"/>
          </a:xfrm>
          <a:prstGeom prst="rect">
            <a:avLst/>
          </a:prstGeom>
        </p:spPr>
        <p:txBody>
          <a:bodyPr vert="horz" lIns="68502" tIns="34289" rIns="68502" bIns="34289" rtlCol="0" anchor="ctr"/>
          <a:lstStyle>
            <a:lvl1pPr algn="r">
              <a:defRPr sz="900">
                <a:solidFill>
                  <a:schemeClr val="tx1">
                    <a:tint val="75000"/>
                  </a:schemeClr>
                </a:solidFill>
              </a:defRPr>
            </a:lvl1pPr>
          </a:lstStyle>
          <a:p>
            <a:fld id="{F2DA090C-B087-1841-A71C-34B0D8F465F8}" type="slidenum">
              <a:rPr lang="en-US" smtClean="0"/>
              <a:pPr/>
              <a:t>‹#›</a:t>
            </a:fld>
            <a:endParaRPr lang="en-US"/>
          </a:p>
        </p:txBody>
      </p:sp>
    </p:spTree>
    <p:extLst>
      <p:ext uri="{BB962C8B-B14F-4D97-AF65-F5344CB8AC3E}">
        <p14:creationId xmlns="" xmlns:p14="http://schemas.microsoft.com/office/powerpoint/2010/main" val="1766483977"/>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68491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242" indent="-171242" algn="l" defTabSz="68491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3725" indent="-171242" algn="l" defTabSz="68491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157" indent="-171242" algn="l" defTabSz="68491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8590" indent="-171242" algn="l" defTabSz="68491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1024" indent="-171242" algn="l" defTabSz="68491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3506" indent="-171242" algn="l" defTabSz="68491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5964" indent="-171242" algn="l" defTabSz="68491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8422" indent="-171242" algn="l" defTabSz="68491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0905" indent="-171242" algn="l" defTabSz="68491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4916" rtl="0" eaLnBrk="1" latinLnBrk="0" hangingPunct="1">
        <a:defRPr sz="1400" kern="1200">
          <a:solidFill>
            <a:schemeClr val="tx1"/>
          </a:solidFill>
          <a:latin typeface="+mn-lt"/>
          <a:ea typeface="+mn-ea"/>
          <a:cs typeface="+mn-cs"/>
        </a:defRPr>
      </a:lvl1pPr>
      <a:lvl2pPr marL="342434" algn="l" defTabSz="684916" rtl="0" eaLnBrk="1" latinLnBrk="0" hangingPunct="1">
        <a:defRPr sz="1400" kern="1200">
          <a:solidFill>
            <a:schemeClr val="tx1"/>
          </a:solidFill>
          <a:latin typeface="+mn-lt"/>
          <a:ea typeface="+mn-ea"/>
          <a:cs typeface="+mn-cs"/>
        </a:defRPr>
      </a:lvl2pPr>
      <a:lvl3pPr marL="684916" algn="l" defTabSz="684916" rtl="0" eaLnBrk="1" latinLnBrk="0" hangingPunct="1">
        <a:defRPr sz="1400" kern="1200">
          <a:solidFill>
            <a:schemeClr val="tx1"/>
          </a:solidFill>
          <a:latin typeface="+mn-lt"/>
          <a:ea typeface="+mn-ea"/>
          <a:cs typeface="+mn-cs"/>
        </a:defRPr>
      </a:lvl3pPr>
      <a:lvl4pPr marL="1027374" algn="l" defTabSz="684916" rtl="0" eaLnBrk="1" latinLnBrk="0" hangingPunct="1">
        <a:defRPr sz="1400" kern="1200">
          <a:solidFill>
            <a:schemeClr val="tx1"/>
          </a:solidFill>
          <a:latin typeface="+mn-lt"/>
          <a:ea typeface="+mn-ea"/>
          <a:cs typeface="+mn-cs"/>
        </a:defRPr>
      </a:lvl4pPr>
      <a:lvl5pPr marL="1369832" algn="l" defTabSz="684916" rtl="0" eaLnBrk="1" latinLnBrk="0" hangingPunct="1">
        <a:defRPr sz="1400" kern="1200">
          <a:solidFill>
            <a:schemeClr val="tx1"/>
          </a:solidFill>
          <a:latin typeface="+mn-lt"/>
          <a:ea typeface="+mn-ea"/>
          <a:cs typeface="+mn-cs"/>
        </a:defRPr>
      </a:lvl5pPr>
      <a:lvl6pPr marL="1712315" algn="l" defTabSz="684916" rtl="0" eaLnBrk="1" latinLnBrk="0" hangingPunct="1">
        <a:defRPr sz="1400" kern="1200">
          <a:solidFill>
            <a:schemeClr val="tx1"/>
          </a:solidFill>
          <a:latin typeface="+mn-lt"/>
          <a:ea typeface="+mn-ea"/>
          <a:cs typeface="+mn-cs"/>
        </a:defRPr>
      </a:lvl6pPr>
      <a:lvl7pPr marL="2054747" algn="l" defTabSz="684916" rtl="0" eaLnBrk="1" latinLnBrk="0" hangingPunct="1">
        <a:defRPr sz="1400" kern="1200">
          <a:solidFill>
            <a:schemeClr val="tx1"/>
          </a:solidFill>
          <a:latin typeface="+mn-lt"/>
          <a:ea typeface="+mn-ea"/>
          <a:cs typeface="+mn-cs"/>
        </a:defRPr>
      </a:lvl7pPr>
      <a:lvl8pPr marL="2397180" algn="l" defTabSz="684916" rtl="0" eaLnBrk="1" latinLnBrk="0" hangingPunct="1">
        <a:defRPr sz="1400" kern="1200">
          <a:solidFill>
            <a:schemeClr val="tx1"/>
          </a:solidFill>
          <a:latin typeface="+mn-lt"/>
          <a:ea typeface="+mn-ea"/>
          <a:cs typeface="+mn-cs"/>
        </a:defRPr>
      </a:lvl8pPr>
      <a:lvl9pPr marL="2739614" algn="l" defTabSz="684916" rtl="0" eaLnBrk="1" latinLnBrk="0" hangingPunct="1">
        <a:defRPr sz="1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9D7D7B7-EE01-344C-B695-3CFF1AE91155}"/>
              </a:ext>
            </a:extLst>
          </p:cNvPr>
          <p:cNvSpPr>
            <a:spLocks noGrp="1"/>
          </p:cNvSpPr>
          <p:nvPr>
            <p:ph type="title"/>
          </p:nvPr>
        </p:nvSpPr>
        <p:spPr>
          <a:xfrm>
            <a:off x="628650" y="273844"/>
            <a:ext cx="7886700" cy="994172"/>
          </a:xfrm>
          <a:prstGeom prst="rect">
            <a:avLst/>
          </a:prstGeom>
        </p:spPr>
        <p:txBody>
          <a:bodyPr vert="horz" lIns="68508" tIns="34289" rIns="68508" bIns="34289" rtlCol="0" anchor="ctr">
            <a:normAutofit/>
          </a:bodyPr>
          <a:lstStyle/>
          <a:p>
            <a:r>
              <a:rPr lang="en-GB"/>
              <a:t>Click to edit Master title style</a:t>
            </a:r>
            <a:endParaRPr lang="en-US"/>
          </a:p>
        </p:txBody>
      </p:sp>
      <p:sp>
        <p:nvSpPr>
          <p:cNvPr id="3" name="Text Placeholder 2">
            <a:extLst>
              <a:ext uri="{FF2B5EF4-FFF2-40B4-BE49-F238E27FC236}">
                <a16:creationId xmlns="" xmlns:a16="http://schemas.microsoft.com/office/drawing/2014/main" id="{48988A19-CF6F-724E-83DC-FF353C1B42D7}"/>
              </a:ext>
            </a:extLst>
          </p:cNvPr>
          <p:cNvSpPr>
            <a:spLocks noGrp="1"/>
          </p:cNvSpPr>
          <p:nvPr>
            <p:ph type="body" idx="1"/>
          </p:nvPr>
        </p:nvSpPr>
        <p:spPr>
          <a:xfrm>
            <a:off x="628650" y="1369219"/>
            <a:ext cx="7886700" cy="3263504"/>
          </a:xfrm>
          <a:prstGeom prst="rect">
            <a:avLst/>
          </a:prstGeom>
        </p:spPr>
        <p:txBody>
          <a:bodyPr vert="horz" lIns="68508" tIns="34289" rIns="68508" bIns="34289"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497EF78A-311A-1246-8A7E-409F1FC14EC5}"/>
              </a:ext>
            </a:extLst>
          </p:cNvPr>
          <p:cNvSpPr>
            <a:spLocks noGrp="1"/>
          </p:cNvSpPr>
          <p:nvPr>
            <p:ph type="dt" sz="half" idx="2"/>
          </p:nvPr>
        </p:nvSpPr>
        <p:spPr>
          <a:xfrm>
            <a:off x="628650" y="4767264"/>
            <a:ext cx="2057400" cy="273844"/>
          </a:xfrm>
          <a:prstGeom prst="rect">
            <a:avLst/>
          </a:prstGeom>
        </p:spPr>
        <p:txBody>
          <a:bodyPr vert="horz" lIns="68508" tIns="34289" rIns="68508" bIns="34289" rtlCol="0" anchor="ctr"/>
          <a:lstStyle>
            <a:lvl1pPr algn="l">
              <a:defRPr sz="900">
                <a:solidFill>
                  <a:schemeClr val="tx1">
                    <a:tint val="75000"/>
                  </a:schemeClr>
                </a:solidFill>
              </a:defRPr>
            </a:lvl1pPr>
          </a:lstStyle>
          <a:p>
            <a:fld id="{8F38C9E7-0A66-B645-A672-1FDE9F43DA0F}" type="datetimeFigureOut">
              <a:rPr lang="en-US" smtClean="0"/>
              <a:pPr/>
              <a:t>5/17/2019</a:t>
            </a:fld>
            <a:endParaRPr lang="en-US"/>
          </a:p>
        </p:txBody>
      </p:sp>
      <p:sp>
        <p:nvSpPr>
          <p:cNvPr id="5" name="Footer Placeholder 4">
            <a:extLst>
              <a:ext uri="{FF2B5EF4-FFF2-40B4-BE49-F238E27FC236}">
                <a16:creationId xmlns="" xmlns:a16="http://schemas.microsoft.com/office/drawing/2014/main" id="{9DEAC018-C389-EF49-ABAB-9ECA11C3DFAF}"/>
              </a:ext>
            </a:extLst>
          </p:cNvPr>
          <p:cNvSpPr>
            <a:spLocks noGrp="1"/>
          </p:cNvSpPr>
          <p:nvPr>
            <p:ph type="ftr" sz="quarter" idx="3"/>
          </p:nvPr>
        </p:nvSpPr>
        <p:spPr>
          <a:xfrm>
            <a:off x="3028950" y="4767264"/>
            <a:ext cx="3086100" cy="273844"/>
          </a:xfrm>
          <a:prstGeom prst="rect">
            <a:avLst/>
          </a:prstGeom>
        </p:spPr>
        <p:txBody>
          <a:bodyPr vert="horz" lIns="68508" tIns="34289" rIns="68508" bIns="34289"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AF810A6F-58BF-5A44-806B-9713E16E600D}"/>
              </a:ext>
            </a:extLst>
          </p:cNvPr>
          <p:cNvSpPr>
            <a:spLocks noGrp="1"/>
          </p:cNvSpPr>
          <p:nvPr>
            <p:ph type="sldNum" sz="quarter" idx="4"/>
          </p:nvPr>
        </p:nvSpPr>
        <p:spPr>
          <a:xfrm>
            <a:off x="6457950" y="4767264"/>
            <a:ext cx="2057400" cy="273844"/>
          </a:xfrm>
          <a:prstGeom prst="rect">
            <a:avLst/>
          </a:prstGeom>
        </p:spPr>
        <p:txBody>
          <a:bodyPr vert="horz" lIns="68508" tIns="34289" rIns="68508" bIns="34289" rtlCol="0" anchor="ctr"/>
          <a:lstStyle>
            <a:lvl1pPr algn="r">
              <a:defRPr sz="900">
                <a:solidFill>
                  <a:schemeClr val="tx1">
                    <a:tint val="75000"/>
                  </a:schemeClr>
                </a:solidFill>
              </a:defRPr>
            </a:lvl1pPr>
          </a:lstStyle>
          <a:p>
            <a:fld id="{F2DA090C-B087-1841-A71C-34B0D8F465F8}" type="slidenum">
              <a:rPr lang="en-US" smtClean="0"/>
              <a:pPr/>
              <a:t>‹#›</a:t>
            </a:fld>
            <a:endParaRPr lang="en-US"/>
          </a:p>
        </p:txBody>
      </p:sp>
    </p:spTree>
    <p:extLst>
      <p:ext uri="{BB962C8B-B14F-4D97-AF65-F5344CB8AC3E}">
        <p14:creationId xmlns="" xmlns:p14="http://schemas.microsoft.com/office/powerpoint/2010/main" val="1766483977"/>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68498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258" indent="-171258" algn="l" defTabSz="68498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3773" indent="-171258" algn="l" defTabSz="68498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241" indent="-171258" algn="l" defTabSz="68498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8710" indent="-171258" algn="l" defTabSz="68498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1180" indent="-171258" algn="l" defTabSz="68498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3694" indent="-171258" algn="l" defTabSz="68498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6186" indent="-171258" algn="l" defTabSz="68498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8678" indent="-171258" algn="l" defTabSz="68498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1193" indent="-171258" algn="l" defTabSz="68498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4984" rtl="0" eaLnBrk="1" latinLnBrk="0" hangingPunct="1">
        <a:defRPr sz="1400" kern="1200">
          <a:solidFill>
            <a:schemeClr val="tx1"/>
          </a:solidFill>
          <a:latin typeface="+mn-lt"/>
          <a:ea typeface="+mn-ea"/>
          <a:cs typeface="+mn-cs"/>
        </a:defRPr>
      </a:lvl1pPr>
      <a:lvl2pPr marL="342470" algn="l" defTabSz="684984" rtl="0" eaLnBrk="1" latinLnBrk="0" hangingPunct="1">
        <a:defRPr sz="1400" kern="1200">
          <a:solidFill>
            <a:schemeClr val="tx1"/>
          </a:solidFill>
          <a:latin typeface="+mn-lt"/>
          <a:ea typeface="+mn-ea"/>
          <a:cs typeface="+mn-cs"/>
        </a:defRPr>
      </a:lvl2pPr>
      <a:lvl3pPr marL="684984" algn="l" defTabSz="684984" rtl="0" eaLnBrk="1" latinLnBrk="0" hangingPunct="1">
        <a:defRPr sz="1400" kern="1200">
          <a:solidFill>
            <a:schemeClr val="tx1"/>
          </a:solidFill>
          <a:latin typeface="+mn-lt"/>
          <a:ea typeface="+mn-ea"/>
          <a:cs typeface="+mn-cs"/>
        </a:defRPr>
      </a:lvl3pPr>
      <a:lvl4pPr marL="1027476" algn="l" defTabSz="684984" rtl="0" eaLnBrk="1" latinLnBrk="0" hangingPunct="1">
        <a:defRPr sz="1400" kern="1200">
          <a:solidFill>
            <a:schemeClr val="tx1"/>
          </a:solidFill>
          <a:latin typeface="+mn-lt"/>
          <a:ea typeface="+mn-ea"/>
          <a:cs typeface="+mn-cs"/>
        </a:defRPr>
      </a:lvl4pPr>
      <a:lvl5pPr marL="1369968" algn="l" defTabSz="684984" rtl="0" eaLnBrk="1" latinLnBrk="0" hangingPunct="1">
        <a:defRPr sz="1400" kern="1200">
          <a:solidFill>
            <a:schemeClr val="tx1"/>
          </a:solidFill>
          <a:latin typeface="+mn-lt"/>
          <a:ea typeface="+mn-ea"/>
          <a:cs typeface="+mn-cs"/>
        </a:defRPr>
      </a:lvl5pPr>
      <a:lvl6pPr marL="1712483" algn="l" defTabSz="684984" rtl="0" eaLnBrk="1" latinLnBrk="0" hangingPunct="1">
        <a:defRPr sz="1400" kern="1200">
          <a:solidFill>
            <a:schemeClr val="tx1"/>
          </a:solidFill>
          <a:latin typeface="+mn-lt"/>
          <a:ea typeface="+mn-ea"/>
          <a:cs typeface="+mn-cs"/>
        </a:defRPr>
      </a:lvl6pPr>
      <a:lvl7pPr marL="2054951" algn="l" defTabSz="684984" rtl="0" eaLnBrk="1" latinLnBrk="0" hangingPunct="1">
        <a:defRPr sz="1400" kern="1200">
          <a:solidFill>
            <a:schemeClr val="tx1"/>
          </a:solidFill>
          <a:latin typeface="+mn-lt"/>
          <a:ea typeface="+mn-ea"/>
          <a:cs typeface="+mn-cs"/>
        </a:defRPr>
      </a:lvl7pPr>
      <a:lvl8pPr marL="2397420" algn="l" defTabSz="684984" rtl="0" eaLnBrk="1" latinLnBrk="0" hangingPunct="1">
        <a:defRPr sz="1400" kern="1200">
          <a:solidFill>
            <a:schemeClr val="tx1"/>
          </a:solidFill>
          <a:latin typeface="+mn-lt"/>
          <a:ea typeface="+mn-ea"/>
          <a:cs typeface="+mn-cs"/>
        </a:defRPr>
      </a:lvl8pPr>
      <a:lvl9pPr marL="2739890" algn="l" defTabSz="684984" rtl="0" eaLnBrk="1" latinLnBrk="0" hangingPunct="1">
        <a:defRPr sz="1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9D7D7B7-EE01-344C-B695-3CFF1AE91155}"/>
              </a:ext>
            </a:extLst>
          </p:cNvPr>
          <p:cNvSpPr>
            <a:spLocks noGrp="1"/>
          </p:cNvSpPr>
          <p:nvPr>
            <p:ph type="title"/>
          </p:nvPr>
        </p:nvSpPr>
        <p:spPr>
          <a:xfrm>
            <a:off x="628650" y="273844"/>
            <a:ext cx="7886700" cy="994172"/>
          </a:xfrm>
          <a:prstGeom prst="rect">
            <a:avLst/>
          </a:prstGeom>
        </p:spPr>
        <p:txBody>
          <a:bodyPr vert="horz" lIns="68516" tIns="34289" rIns="68516" bIns="34289" rtlCol="0" anchor="ctr">
            <a:normAutofit/>
          </a:bodyPr>
          <a:lstStyle/>
          <a:p>
            <a:r>
              <a:rPr lang="en-GB"/>
              <a:t>Click to edit Master title style</a:t>
            </a:r>
            <a:endParaRPr lang="en-US"/>
          </a:p>
        </p:txBody>
      </p:sp>
      <p:sp>
        <p:nvSpPr>
          <p:cNvPr id="3" name="Text Placeholder 2">
            <a:extLst>
              <a:ext uri="{FF2B5EF4-FFF2-40B4-BE49-F238E27FC236}">
                <a16:creationId xmlns="" xmlns:a16="http://schemas.microsoft.com/office/drawing/2014/main" id="{48988A19-CF6F-724E-83DC-FF353C1B42D7}"/>
              </a:ext>
            </a:extLst>
          </p:cNvPr>
          <p:cNvSpPr>
            <a:spLocks noGrp="1"/>
          </p:cNvSpPr>
          <p:nvPr>
            <p:ph type="body" idx="1"/>
          </p:nvPr>
        </p:nvSpPr>
        <p:spPr>
          <a:xfrm>
            <a:off x="628650" y="1369219"/>
            <a:ext cx="7886700" cy="3263504"/>
          </a:xfrm>
          <a:prstGeom prst="rect">
            <a:avLst/>
          </a:prstGeom>
        </p:spPr>
        <p:txBody>
          <a:bodyPr vert="horz" lIns="68516" tIns="34289" rIns="68516" bIns="34289"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497EF78A-311A-1246-8A7E-409F1FC14EC5}"/>
              </a:ext>
            </a:extLst>
          </p:cNvPr>
          <p:cNvSpPr>
            <a:spLocks noGrp="1"/>
          </p:cNvSpPr>
          <p:nvPr>
            <p:ph type="dt" sz="half" idx="2"/>
          </p:nvPr>
        </p:nvSpPr>
        <p:spPr>
          <a:xfrm>
            <a:off x="628650" y="4767264"/>
            <a:ext cx="2057400" cy="273844"/>
          </a:xfrm>
          <a:prstGeom prst="rect">
            <a:avLst/>
          </a:prstGeom>
        </p:spPr>
        <p:txBody>
          <a:bodyPr vert="horz" lIns="68516" tIns="34289" rIns="68516" bIns="34289" rtlCol="0" anchor="ctr"/>
          <a:lstStyle>
            <a:lvl1pPr algn="l">
              <a:defRPr sz="900">
                <a:solidFill>
                  <a:schemeClr val="tx1">
                    <a:tint val="75000"/>
                  </a:schemeClr>
                </a:solidFill>
              </a:defRPr>
            </a:lvl1pPr>
          </a:lstStyle>
          <a:p>
            <a:fld id="{8F38C9E7-0A66-B645-A672-1FDE9F43DA0F}" type="datetimeFigureOut">
              <a:rPr lang="en-US" smtClean="0"/>
              <a:pPr/>
              <a:t>5/17/2019</a:t>
            </a:fld>
            <a:endParaRPr lang="en-US"/>
          </a:p>
        </p:txBody>
      </p:sp>
      <p:sp>
        <p:nvSpPr>
          <p:cNvPr id="5" name="Footer Placeholder 4">
            <a:extLst>
              <a:ext uri="{FF2B5EF4-FFF2-40B4-BE49-F238E27FC236}">
                <a16:creationId xmlns="" xmlns:a16="http://schemas.microsoft.com/office/drawing/2014/main" id="{9DEAC018-C389-EF49-ABAB-9ECA11C3DFAF}"/>
              </a:ext>
            </a:extLst>
          </p:cNvPr>
          <p:cNvSpPr>
            <a:spLocks noGrp="1"/>
          </p:cNvSpPr>
          <p:nvPr>
            <p:ph type="ftr" sz="quarter" idx="3"/>
          </p:nvPr>
        </p:nvSpPr>
        <p:spPr>
          <a:xfrm>
            <a:off x="3028950" y="4767264"/>
            <a:ext cx="3086100" cy="273844"/>
          </a:xfrm>
          <a:prstGeom prst="rect">
            <a:avLst/>
          </a:prstGeom>
        </p:spPr>
        <p:txBody>
          <a:bodyPr vert="horz" lIns="68516" tIns="34289" rIns="68516" bIns="34289"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AF810A6F-58BF-5A44-806B-9713E16E600D}"/>
              </a:ext>
            </a:extLst>
          </p:cNvPr>
          <p:cNvSpPr>
            <a:spLocks noGrp="1"/>
          </p:cNvSpPr>
          <p:nvPr>
            <p:ph type="sldNum" sz="quarter" idx="4"/>
          </p:nvPr>
        </p:nvSpPr>
        <p:spPr>
          <a:xfrm>
            <a:off x="6457950" y="4767264"/>
            <a:ext cx="2057400" cy="273844"/>
          </a:xfrm>
          <a:prstGeom prst="rect">
            <a:avLst/>
          </a:prstGeom>
        </p:spPr>
        <p:txBody>
          <a:bodyPr vert="horz" lIns="68516" tIns="34289" rIns="68516" bIns="34289" rtlCol="0" anchor="ctr"/>
          <a:lstStyle>
            <a:lvl1pPr algn="r">
              <a:defRPr sz="900">
                <a:solidFill>
                  <a:schemeClr val="tx1">
                    <a:tint val="75000"/>
                  </a:schemeClr>
                </a:solidFill>
              </a:defRPr>
            </a:lvl1pPr>
          </a:lstStyle>
          <a:p>
            <a:fld id="{F2DA090C-B087-1841-A71C-34B0D8F465F8}" type="slidenum">
              <a:rPr lang="en-US" smtClean="0"/>
              <a:pPr/>
              <a:t>‹#›</a:t>
            </a:fld>
            <a:endParaRPr lang="en-US"/>
          </a:p>
        </p:txBody>
      </p:sp>
    </p:spTree>
    <p:extLst>
      <p:ext uri="{BB962C8B-B14F-4D97-AF65-F5344CB8AC3E}">
        <p14:creationId xmlns="" xmlns:p14="http://schemas.microsoft.com/office/powerpoint/2010/main" val="1766483977"/>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685069"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278" indent="-171278" algn="l" defTabSz="68506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3833" indent="-171278" algn="l" defTabSz="68506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346" indent="-171278" algn="l" defTabSz="68506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8860" indent="-171278" algn="l" defTabSz="68506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1375" indent="-171278" algn="l" defTabSz="68506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3929" indent="-171278" algn="l" defTabSz="68506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6464" indent="-171278" algn="l" defTabSz="68506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8998" indent="-171278" algn="l" defTabSz="68506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1553" indent="-171278" algn="l" defTabSz="68506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069" rtl="0" eaLnBrk="1" latinLnBrk="0" hangingPunct="1">
        <a:defRPr sz="1400" kern="1200">
          <a:solidFill>
            <a:schemeClr val="tx1"/>
          </a:solidFill>
          <a:latin typeface="+mn-lt"/>
          <a:ea typeface="+mn-ea"/>
          <a:cs typeface="+mn-cs"/>
        </a:defRPr>
      </a:lvl1pPr>
      <a:lvl2pPr marL="342515" algn="l" defTabSz="685069" rtl="0" eaLnBrk="1" latinLnBrk="0" hangingPunct="1">
        <a:defRPr sz="1400" kern="1200">
          <a:solidFill>
            <a:schemeClr val="tx1"/>
          </a:solidFill>
          <a:latin typeface="+mn-lt"/>
          <a:ea typeface="+mn-ea"/>
          <a:cs typeface="+mn-cs"/>
        </a:defRPr>
      </a:lvl2pPr>
      <a:lvl3pPr marL="685069" algn="l" defTabSz="685069" rtl="0" eaLnBrk="1" latinLnBrk="0" hangingPunct="1">
        <a:defRPr sz="1400" kern="1200">
          <a:solidFill>
            <a:schemeClr val="tx1"/>
          </a:solidFill>
          <a:latin typeface="+mn-lt"/>
          <a:ea typeface="+mn-ea"/>
          <a:cs typeface="+mn-cs"/>
        </a:defRPr>
      </a:lvl3pPr>
      <a:lvl4pPr marL="1027604" algn="l" defTabSz="685069" rtl="0" eaLnBrk="1" latinLnBrk="0" hangingPunct="1">
        <a:defRPr sz="1400" kern="1200">
          <a:solidFill>
            <a:schemeClr val="tx1"/>
          </a:solidFill>
          <a:latin typeface="+mn-lt"/>
          <a:ea typeface="+mn-ea"/>
          <a:cs typeface="+mn-cs"/>
        </a:defRPr>
      </a:lvl4pPr>
      <a:lvl5pPr marL="1370138" algn="l" defTabSz="685069" rtl="0" eaLnBrk="1" latinLnBrk="0" hangingPunct="1">
        <a:defRPr sz="1400" kern="1200">
          <a:solidFill>
            <a:schemeClr val="tx1"/>
          </a:solidFill>
          <a:latin typeface="+mn-lt"/>
          <a:ea typeface="+mn-ea"/>
          <a:cs typeface="+mn-cs"/>
        </a:defRPr>
      </a:lvl5pPr>
      <a:lvl6pPr marL="1712693" algn="l" defTabSz="685069" rtl="0" eaLnBrk="1" latinLnBrk="0" hangingPunct="1">
        <a:defRPr sz="1400" kern="1200">
          <a:solidFill>
            <a:schemeClr val="tx1"/>
          </a:solidFill>
          <a:latin typeface="+mn-lt"/>
          <a:ea typeface="+mn-ea"/>
          <a:cs typeface="+mn-cs"/>
        </a:defRPr>
      </a:lvl6pPr>
      <a:lvl7pPr marL="2055206" algn="l" defTabSz="685069" rtl="0" eaLnBrk="1" latinLnBrk="0" hangingPunct="1">
        <a:defRPr sz="1400" kern="1200">
          <a:solidFill>
            <a:schemeClr val="tx1"/>
          </a:solidFill>
          <a:latin typeface="+mn-lt"/>
          <a:ea typeface="+mn-ea"/>
          <a:cs typeface="+mn-cs"/>
        </a:defRPr>
      </a:lvl7pPr>
      <a:lvl8pPr marL="2397720" algn="l" defTabSz="685069" rtl="0" eaLnBrk="1" latinLnBrk="0" hangingPunct="1">
        <a:defRPr sz="1400" kern="1200">
          <a:solidFill>
            <a:schemeClr val="tx1"/>
          </a:solidFill>
          <a:latin typeface="+mn-lt"/>
          <a:ea typeface="+mn-ea"/>
          <a:cs typeface="+mn-cs"/>
        </a:defRPr>
      </a:lvl8pPr>
      <a:lvl9pPr marL="2740235" algn="l" defTabSz="685069"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hyperlink" Target="http://el.wikipedia.org/wiki/%CE%8C%CF%80%CE%B5%CF%81%CE%B1" TargetMode="External"/><Relationship Id="rId13" Type="http://schemas.openxmlformats.org/officeDocument/2006/relationships/hyperlink" Target="http://el.wikipedia.org/w/index.php?title=%CE%A3%CF%85%CE%BC%CF%86%CF%89%CE%BD%CE%AF%CE%B1&amp;action=edit&amp;redlink=1" TargetMode="External"/><Relationship Id="rId18" Type="http://schemas.openxmlformats.org/officeDocument/2006/relationships/hyperlink" Target="http://el.wikipedia.org/w/index.php?title=Basso_Continuo&amp;action=edit&amp;redlink=1" TargetMode="External"/><Relationship Id="rId3" Type="http://schemas.openxmlformats.org/officeDocument/2006/relationships/hyperlink" Target="http://el.wikipedia.org/wiki/%CE%9C%CF%80%CE%B1%CF%81%CF%8C%CE%BA" TargetMode="External"/><Relationship Id="rId7" Type="http://schemas.openxmlformats.org/officeDocument/2006/relationships/hyperlink" Target="http://el.wikipedia.org/wiki/%CE%91%CE%BD%CE%B1%CE%B3%CE%AD%CE%BD%CE%BD%CE%B7%CF%83%CE%B7" TargetMode="External"/><Relationship Id="rId12" Type="http://schemas.openxmlformats.org/officeDocument/2006/relationships/hyperlink" Target="http://el.wikipedia.org/w/index.php?title=%CE%A4%CE%BF%CE%BA%CE%AC%CF%84%CE%B1&amp;action=edit&amp;redlink=1" TargetMode="External"/><Relationship Id="rId17" Type="http://schemas.openxmlformats.org/officeDocument/2006/relationships/hyperlink" Target="http://el.wikipedia.org/w/index.php?title=%CE%9A%CE%B1%CF%80%CF%81%CE%AF%CF%84%CF%83%CE%B9%CE%BF&amp;action=edit&amp;redlink=1" TargetMode="External"/><Relationship Id="rId2" Type="http://schemas.openxmlformats.org/officeDocument/2006/relationships/notesSlide" Target="../notesSlides/notesSlide10.xml"/><Relationship Id="rId16" Type="http://schemas.openxmlformats.org/officeDocument/2006/relationships/hyperlink" Target="http://el.wikipedia.org/w/index.php?title=%CE%A0%CE%B1%CF%83%CF%83%CE%B1%CE%BA%CE%AC%CE%BB%CE%B9%CE%B1&amp;action=edit&amp;redlink=1" TargetMode="External"/><Relationship Id="rId20" Type="http://schemas.openxmlformats.org/officeDocument/2006/relationships/hyperlink" Target="http://el.wikipedia.org/wiki/%CE%9F%CF%81%CE%B1%CF%84%CF%8C%CF%81%CE%B9%CE%BF" TargetMode="External"/><Relationship Id="rId1" Type="http://schemas.openxmlformats.org/officeDocument/2006/relationships/slideLayout" Target="../slideLayouts/slideLayout3.xml"/><Relationship Id="rId6" Type="http://schemas.openxmlformats.org/officeDocument/2006/relationships/hyperlink" Target="http://el.wikipedia.org/wiki/%CE%95%CF%85%CF%81%CF%8E%CF%80%CE%B7" TargetMode="External"/><Relationship Id="rId11" Type="http://schemas.openxmlformats.org/officeDocument/2006/relationships/hyperlink" Target="http://el.wikipedia.org/w/index.php?title=%CE%9A%CE%B1%CE%BD%CF%84%CF%83%CF%8C%CE%BD%CE%B1&amp;action=edit&amp;redlink=1" TargetMode="External"/><Relationship Id="rId5" Type="http://schemas.openxmlformats.org/officeDocument/2006/relationships/hyperlink" Target="http://el.wikipedia.org/wiki/17%CE%BF%CF%82_%CE%B1%CE%B9%CF%8E%CE%BD%CE%B1%CF%82" TargetMode="External"/><Relationship Id="rId15" Type="http://schemas.openxmlformats.org/officeDocument/2006/relationships/hyperlink" Target="http://el.wikipedia.org/wiki/%CE%A6%CE%BF%CF%8D%CE%B3%CE%BA%CE%B1" TargetMode="External"/><Relationship Id="rId10" Type="http://schemas.openxmlformats.org/officeDocument/2006/relationships/hyperlink" Target="http://el.wikipedia.org/wiki/%CE%9C%CF%80%CE%B1%CF%87" TargetMode="External"/><Relationship Id="rId19" Type="http://schemas.openxmlformats.org/officeDocument/2006/relationships/hyperlink" Target="http://el.wikipedia.org/wiki/%CE%9A%CE%B1%CE%BD%CF%84%CE%AC%CF%84%CE%B1" TargetMode="External"/><Relationship Id="rId4" Type="http://schemas.openxmlformats.org/officeDocument/2006/relationships/hyperlink" Target="http://el.wikipedia.org/wiki/%CE%99%CF%84%CE%B1%CE%BB%CE%AF%CE%B1" TargetMode="External"/><Relationship Id="rId9" Type="http://schemas.openxmlformats.org/officeDocument/2006/relationships/hyperlink" Target="http://el.wikipedia.org/wiki/%CE%A4%CF%81%CE%B1%CE%B3%CF%89%CE%B4%CE%AF%CE%B1" TargetMode="External"/><Relationship Id="rId14" Type="http://schemas.openxmlformats.org/officeDocument/2006/relationships/hyperlink" Target="http://el.wikipedia.org/wiki/%CE%A3%CE%BF%CF%85%CE%AF%CF%84%CE%B1"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el.wikipedia.org/wiki/%CE%9C%CE%BF%CF%85%CF%83%CE%B9%CE%BA%CE%AE" TargetMode="External"/><Relationship Id="rId7" Type="http://schemas.openxmlformats.org/officeDocument/2006/relationships/hyperlink" Target="http://el.wikipedia.org/wiki/%CE%8C%CF%80%CE%B5%CF%81%CE%B1"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el.wikipedia.org/wiki/%CE%95%CF%85%CF%81%CF%8E%CF%80%CE%B7" TargetMode="External"/><Relationship Id="rId5" Type="http://schemas.openxmlformats.org/officeDocument/2006/relationships/hyperlink" Target="http://el.wikipedia.org/wiki/%CE%93%CE%B5%CF%81%CE%BC%CE%B1%CE%BD%CE%AF%CE%B1" TargetMode="External"/><Relationship Id="rId4" Type="http://schemas.openxmlformats.org/officeDocument/2006/relationships/hyperlink" Target="http://el.wikipedia.org/wiki/18%CE%BF%CF%82_%CE%B1%CE%B9%CF%8E%CE%BD%CE%B1%CF%82"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el.wikipedia.org/wiki/%CE%91%CF%84%CE%BF%CE%BD%CE%B9%CE%BA%CF%8C%CF%84%CE%B7%CF%84%CE%B1" TargetMode="External"/><Relationship Id="rId3" Type="http://schemas.openxmlformats.org/officeDocument/2006/relationships/hyperlink" Target="http://el.wikipedia.org/wiki/%CE%9C%CE%BF%CF%85%CF%83%CE%B9%CE%BA%CE%AE" TargetMode="External"/><Relationship Id="rId7" Type="http://schemas.openxmlformats.org/officeDocument/2006/relationships/hyperlink" Target="http://el.wikipedia.org/wiki/%CE%A4%CE%BF%CE%BD%CE%B9%CE%BA%CF%8C%CF%84%CE%B7%CF%84%CE%B1" TargetMode="External"/><Relationship Id="rId12" Type="http://schemas.openxmlformats.org/officeDocument/2006/relationships/hyperlink" Target="http://el.wikipedia.org/w/index.php?title=%CE%9C%CE%BF%CF%85%CF%83%CE%B9%CE%BA%CE%AE_%CF%84%CE%BF%CF%85_%CE%A4%CF%85%CF%87%CE%B1%CE%AF%CE%BF%CF%85&amp;action=edit&amp;redlink=1"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el.wikipedia.org/wiki/%CE%9A%CE%BB%CE%AF%CE%BC%CE%B1%CE%BA%CE%B1_(%CE%BC%CE%BF%CF%85%CF%83%CE%B9%CE%BA%CE%AE)" TargetMode="External"/><Relationship Id="rId11" Type="http://schemas.openxmlformats.org/officeDocument/2006/relationships/hyperlink" Target="http://el.wikipedia.org/w/index.php?title=%CE%97%CE%BB%CE%B5%CE%BA%CF%84%CF%81%CE%BF%CE%BD%CE%B9%CE%BA%CE%AE_%CE%9C%CE%BF%CF%85%CF%83%CE%B9%CE%BA%CE%AE&amp;action=edit&amp;redlink=1" TargetMode="External"/><Relationship Id="rId5" Type="http://schemas.openxmlformats.org/officeDocument/2006/relationships/hyperlink" Target="http://el.wikipedia.org/wiki/20%CE%BF%CF%82_%CE%B1%CE%B9%CF%8E%CE%BD%CE%B1%CF%82" TargetMode="External"/><Relationship Id="rId10" Type="http://schemas.openxmlformats.org/officeDocument/2006/relationships/hyperlink" Target="http://el.wikipedia.org/wiki/%CE%A3%CF%85%CE%B3%CE%BA%CE%B5%CE%BA%CF%81%CE%B9%CE%BC%CE%AD%CE%BD%CE%B7_%CE%9C%CE%BF%CF%85%CF%83%CE%B9%CE%BA%CE%AE" TargetMode="External"/><Relationship Id="rId4" Type="http://schemas.openxmlformats.org/officeDocument/2006/relationships/hyperlink" Target="http://el.wikipedia.org/wiki/%CE%A1%CE%BF%CE%BC%CE%B1%CE%BD%CF%84%CE%B9%CE%BA%CE%AE_%CE%BC%CE%BF%CF%85%CF%83%CE%B9%CE%BA%CE%AE" TargetMode="External"/><Relationship Id="rId9" Type="http://schemas.openxmlformats.org/officeDocument/2006/relationships/hyperlink" Target="http://el.wikipedia.org/wiki/%CE%94%CF%89%CE%B4%CE%B5%CE%BA%CE%B1%CF%86%CE%B8%CE%BF%CE%B3%CE%B3%CE%B9%CF%83%CE%BC%CF%8C%CF%82"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el.wikipedia.org/wiki/1600" TargetMode="External"/><Relationship Id="rId13" Type="http://schemas.openxmlformats.org/officeDocument/2006/relationships/hyperlink" Target="http://el.wikipedia.org/wiki/1730" TargetMode="External"/><Relationship Id="rId18" Type="http://schemas.openxmlformats.org/officeDocument/2006/relationships/hyperlink" Target="http://el.wikipedia.org/wiki/1910" TargetMode="External"/><Relationship Id="rId3" Type="http://schemas.openxmlformats.org/officeDocument/2006/relationships/hyperlink" Target="http://el.wikipedia.org/wiki/%CE%9C%CE%B5%CF%83%CE%B1%CE%AF%CF%89%CE%BD%CE%B1%CF%82" TargetMode="External"/><Relationship Id="rId7" Type="http://schemas.openxmlformats.org/officeDocument/2006/relationships/hyperlink" Target="http://el.wikipedia.org/wiki/%CE%91%CE%BD%CE%B1%CE%B3%CE%B5%CE%BD%CE%BD%CE%B7%CF%83%CE%B9%CE%B1%CE%BA%CE%AE_%CE%BC%CE%BF%CF%85%CF%83%CE%B9%CE%BA%CE%AE" TargetMode="External"/><Relationship Id="rId12" Type="http://schemas.openxmlformats.org/officeDocument/2006/relationships/hyperlink" Target="http://el.wikipedia.org/wiki/%CE%9A%CE%BB%CE%B1%CF%83%CE%B9%CE%BA%CE%AE_%CE%B5%CF%80%CE%BF%CF%87%CE%AE_%CF%84%CE%B7%CF%82_%CE%BC%CE%BF%CF%85%CF%83%CE%B9%CE%BA%CE%AE%CF%82" TargetMode="External"/><Relationship Id="rId17" Type="http://schemas.openxmlformats.org/officeDocument/2006/relationships/hyperlink" Target="http://el.wikipedia.org/wiki/1815" TargetMode="External"/><Relationship Id="rId2" Type="http://schemas.openxmlformats.org/officeDocument/2006/relationships/notesSlide" Target="../notesSlides/notesSlide13.xml"/><Relationship Id="rId16" Type="http://schemas.openxmlformats.org/officeDocument/2006/relationships/hyperlink" Target="http://el.wikipedia.org/wiki/%CE%A1%CE%BF%CE%BC%CE%B1%CE%BD%CF%84%CE%B9%CE%BA%CE%AE_%CE%BC%CE%BF%CF%85%CF%83%CE%B9%CE%BA%CE%AE" TargetMode="External"/><Relationship Id="rId20" Type="http://schemas.openxmlformats.org/officeDocument/2006/relationships/hyperlink" Target="http://el.wikipedia.org/wiki/20%CE%BF%CF%82_%CE%B1%CE%B9%CF%8E%CE%BD%CE%B1%CF%82" TargetMode="External"/><Relationship Id="rId1" Type="http://schemas.openxmlformats.org/officeDocument/2006/relationships/slideLayout" Target="../slideLayouts/slideLayout3.xml"/><Relationship Id="rId6" Type="http://schemas.openxmlformats.org/officeDocument/2006/relationships/hyperlink" Target="http://el.wikipedia.org/wiki/%CE%91%CE%BD%CE%B1%CE%B3%CE%AD%CE%BD%CE%BD%CE%B7%CF%83%CE%B7" TargetMode="External"/><Relationship Id="rId11" Type="http://schemas.openxmlformats.org/officeDocument/2006/relationships/hyperlink" Target="http://el.wikipedia.org/wiki/1750" TargetMode="External"/><Relationship Id="rId5" Type="http://schemas.openxmlformats.org/officeDocument/2006/relationships/hyperlink" Target="http://el.wikipedia.org/wiki/1400" TargetMode="External"/><Relationship Id="rId15" Type="http://schemas.openxmlformats.org/officeDocument/2006/relationships/hyperlink" Target="http://el.wikipedia.org/wiki/%CE%A1%CE%BF%CE%BC%CE%B1%CE%BD%CF%84%CE%B9%CF%83%CE%BC%CF%8C%CF%82" TargetMode="External"/><Relationship Id="rId10" Type="http://schemas.openxmlformats.org/officeDocument/2006/relationships/hyperlink" Target="http://el.wikipedia.org/wiki/%CE%9C%CF%80%CE%B1%CF%81%CF%8C%CE%BA_%CE%BC%CE%BF%CF%85%CF%83%CE%B9%CE%BA%CE%AE" TargetMode="External"/><Relationship Id="rId19" Type="http://schemas.openxmlformats.org/officeDocument/2006/relationships/hyperlink" Target="http://el.wikipedia.org/wiki/%CE%A3%CF%8D%CE%B3%CF%87%CF%81%CE%BF%CE%BD%CE%B7_%CE%BA%CE%BB%CE%B1%CF%83%CE%B9%CE%BA%CE%AE_%CE%BC%CE%BF%CF%85%CF%83%CE%B9%CE%BA%CE%AE" TargetMode="External"/><Relationship Id="rId4" Type="http://schemas.openxmlformats.org/officeDocument/2006/relationships/hyperlink" Target="http://el.wikipedia.org/wiki/%CE%9C%CE%B5%CF%83%CE%B1%CE%B9%CF%89%CE%BD%CE%B9%CE%BA%CE%AE_%CE%BC%CE%BF%CF%85%CF%83%CE%B9%CE%BA%CE%AE" TargetMode="External"/><Relationship Id="rId9" Type="http://schemas.openxmlformats.org/officeDocument/2006/relationships/hyperlink" Target="http://el.wikipedia.org/wiki/%CE%9C%CF%80%CE%B1%CF%81%CF%8C%CE%BA" TargetMode="External"/><Relationship Id="rId14" Type="http://schemas.openxmlformats.org/officeDocument/2006/relationships/hyperlink" Target="http://el.wikipedia.org/wiki/183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s://el.wikipedia.org/wiki/Death_metal"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s://el.wikipedia.org/w/index.php?title=%CE%9C%CE%AD%CE%B9%CE%BD%CF%83%CF%84%CF%81%CE%B9%CE%BC&amp;action=edit&amp;redlink=1"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s://el.wikipedia.org/wiki/Heavy_metal"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s://el.wikipedia.org/wiki/%CE%9B%CE%B9%CE%BC%CF%80%CF%81%CE%AD%CF%84%CE%BF"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hyperlink" Target="https://www.youtube.com/watch?v=DL9X5u-wDgw" TargetMode="External"/><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ΕΙΔΗ ΜΟΥΣΙΚΗΣ</a:t>
            </a:r>
            <a:br>
              <a:rPr lang="el-GR" dirty="0" smtClean="0"/>
            </a:br>
            <a:r>
              <a:rPr lang="el-GR" sz="1800" dirty="0" smtClean="0"/>
              <a:t>ΕΡΕΥΝΗΤΙΚΗ ΕΡΓΑΣΙΑ</a:t>
            </a:r>
            <a:endParaRPr lang="el-GR" sz="1800" dirty="0"/>
          </a:p>
        </p:txBody>
      </p:sp>
      <p:sp>
        <p:nvSpPr>
          <p:cNvPr id="3" name="2 - Υπότιτλος"/>
          <p:cNvSpPr>
            <a:spLocks noGrp="1"/>
          </p:cNvSpPr>
          <p:nvPr>
            <p:ph type="subTitle" idx="1"/>
          </p:nvPr>
        </p:nvSpPr>
        <p:spPr>
          <a:xfrm>
            <a:off x="214282" y="2834183"/>
            <a:ext cx="8618018" cy="1094947"/>
          </a:xfrm>
        </p:spPr>
        <p:txBody>
          <a:bodyPr/>
          <a:lstStyle/>
          <a:p>
            <a:r>
              <a:rPr lang="el-GR" dirty="0" smtClean="0"/>
              <a:t>Β’ ΤΕΤΡΑΜΗΝΟ 2018-2019</a:t>
            </a:r>
          </a:p>
          <a:p>
            <a:r>
              <a:rPr lang="el-GR" dirty="0" smtClean="0"/>
              <a:t>Β_ΘΕΤ1</a:t>
            </a:r>
          </a:p>
          <a:p>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105"/>
        <p:cNvGrpSpPr/>
        <p:nvPr/>
      </p:nvGrpSpPr>
      <p:grpSpPr>
        <a:xfrm>
          <a:off x="0" y="0"/>
          <a:ext cx="0" cy="0"/>
          <a:chOff x="0" y="0"/>
          <a:chExt cx="0" cy="0"/>
        </a:xfrm>
      </p:grpSpPr>
      <p:sp>
        <p:nvSpPr>
          <p:cNvPr id="106" name="Google Shape;106;p21"/>
          <p:cNvSpPr txBox="1"/>
          <p:nvPr/>
        </p:nvSpPr>
        <p:spPr>
          <a:xfrm>
            <a:off x="179100" y="231150"/>
            <a:ext cx="4609800" cy="4676400"/>
          </a:xfrm>
          <a:prstGeom prst="rect">
            <a:avLst/>
          </a:prstGeom>
          <a:noFill/>
          <a:ln>
            <a:noFill/>
          </a:ln>
        </p:spPr>
        <p:txBody>
          <a:bodyPr spcFirstLastPara="1" wrap="square" lIns="91307" tIns="91307" rIns="91307" bIns="91307" anchor="t" anchorCtr="0">
            <a:noAutofit/>
          </a:bodyPr>
          <a:lstStyle/>
          <a:p>
            <a:pPr algn="just">
              <a:lnSpc>
                <a:spcPct val="115000"/>
              </a:lnSpc>
            </a:pPr>
            <a:r>
              <a:rPr lang="el" sz="1100" dirty="0">
                <a:solidFill>
                  <a:srgbClr val="FFFFFF"/>
                </a:solidFill>
              </a:rPr>
              <a:t>Ορισμός Το επίθετο -</a:t>
            </a:r>
            <a:r>
              <a:rPr lang="el" sz="1100" i="1" dirty="0">
                <a:solidFill>
                  <a:srgbClr val="FFFFFF"/>
                </a:solidFill>
              </a:rPr>
              <a:t>κλασικός</a:t>
            </a:r>
            <a:r>
              <a:rPr lang="el" sz="1100" dirty="0">
                <a:solidFill>
                  <a:srgbClr val="FFFFFF"/>
                </a:solidFill>
              </a:rPr>
              <a:t> προέρχεται από τη λατινική λέξη -</a:t>
            </a:r>
            <a:r>
              <a:rPr lang="el" sz="1100" i="1" dirty="0">
                <a:solidFill>
                  <a:srgbClr val="FFFFFF"/>
                </a:solidFill>
              </a:rPr>
              <a:t>classicus</a:t>
            </a:r>
            <a:r>
              <a:rPr lang="el" sz="1100" dirty="0">
                <a:solidFill>
                  <a:srgbClr val="FFFFFF"/>
                </a:solidFill>
              </a:rPr>
              <a:t> δηλαδή κάτι </a:t>
            </a:r>
            <a:r>
              <a:rPr lang="el" sz="1100" i="1" dirty="0">
                <a:solidFill>
                  <a:srgbClr val="FFFFFF"/>
                </a:solidFill>
              </a:rPr>
              <a:t>εξαιρετικό</a:t>
            </a:r>
            <a:r>
              <a:rPr lang="el" sz="1100" dirty="0">
                <a:solidFill>
                  <a:srgbClr val="FFFFFF"/>
                </a:solidFill>
              </a:rPr>
              <a:t>. Διάφοροι ορισμοί συνδέουν τον όρο με την ελληνική και λατινική αρχαιότητα, ως </a:t>
            </a:r>
            <a:r>
              <a:rPr lang="el" sz="1100" i="1" dirty="0">
                <a:solidFill>
                  <a:srgbClr val="FFFFFF"/>
                </a:solidFill>
              </a:rPr>
              <a:t>συμμόρφωση του ύφους ή της σύνθεσης με τα πρότυπα της ελληνικής και λατινικής αρχαιότητας</a:t>
            </a:r>
            <a:r>
              <a:rPr lang="el" sz="1100" dirty="0">
                <a:solidFill>
                  <a:srgbClr val="FFFFFF"/>
                </a:solidFill>
              </a:rPr>
              <a:t> (Oxford English Dictionary). Οι ορισμοί αυτοί μεταφέρθηκαν στην μουσική για να δηλώσουν περισσότερο την διάκριση μεταξύ της "έντεχνης" μουσικής από την λαϊκή ή παραδοσιακή. Η έννοια της κλασικής μουσικής, παρέπεμπε επομένως σε μία "ανώτερη" μορφή μουσικής σύνθεσης, με "σοβαρούς" σκοπούς και πέρα από τον ψυχαγωγικό χαρακτήρα.</a:t>
            </a:r>
            <a:endParaRPr sz="1100">
              <a:solidFill>
                <a:srgbClr val="FFFFFF"/>
              </a:solidFill>
            </a:endParaRPr>
          </a:p>
          <a:p>
            <a:pPr algn="just">
              <a:lnSpc>
                <a:spcPct val="115000"/>
              </a:lnSpc>
            </a:pPr>
            <a:r>
              <a:rPr lang="el" sz="1100" dirty="0">
                <a:solidFill>
                  <a:srgbClr val="FFFFFF"/>
                </a:solidFill>
              </a:rPr>
              <a:t>Ο όρος "Κλασική Σχολή" χρησιμοποιήθηκε αργότερα στη Γερμανία το 1830 για το έργο των Χάυδν, Μότσαρτ και Μπετόβεν. Με τον όρο "κλασική μουσική" αναφερόμαστε ευρύτερα στην Δυτικοευρωπαϊκή μουσική παραγωγή που εκτείνεται σε μία αρκετά μεγάλη χρονική περίοδο, περίπου από το 470 μέχρι και την σύγχρονη εποχή</a:t>
            </a:r>
            <a:endParaRPr sz="1100">
              <a:solidFill>
                <a:srgbClr val="FFFFFF"/>
              </a:solidFill>
            </a:endParaRPr>
          </a:p>
          <a:p>
            <a:r>
              <a:rPr lang="el" sz="1200" dirty="0">
                <a:solidFill>
                  <a:srgbClr val="FFFFFF"/>
                </a:solidFill>
              </a:rPr>
              <a:t>Με τον όρο </a:t>
            </a:r>
            <a:r>
              <a:rPr lang="el" sz="1200" b="1" dirty="0">
                <a:solidFill>
                  <a:srgbClr val="FFFFFF"/>
                </a:solidFill>
              </a:rPr>
              <a:t>Μεσαιωνική μουσική</a:t>
            </a:r>
            <a:r>
              <a:rPr lang="el" sz="1200" dirty="0">
                <a:solidFill>
                  <a:srgbClr val="FFFFFF"/>
                </a:solidFill>
              </a:rPr>
              <a:t> αναφερόμαστε στη μουσική δημιουργία την εποχή του μεσαίωνα. Αν και ο ακριβής προσδιορισμός των χρονικών της ορίων είναι δύσκολος, μπορεί να θεωρηθεί πως καλύπτει την περίοδο από το τέλος της εποχής του Γρηγοριανού μέλους μέχρι περίπου το 1400 και την αρχή της Αναγεννησιακής μουσικής</a:t>
            </a:r>
            <a:r>
              <a:rPr lang="el" sz="1200" dirty="0"/>
              <a:t>. </a:t>
            </a:r>
            <a:endParaRPr>
              <a:solidFill>
                <a:srgbClr val="FFFFFF"/>
              </a:solidFill>
            </a:endParaRPr>
          </a:p>
        </p:txBody>
      </p:sp>
      <p:pic>
        <p:nvPicPr>
          <p:cNvPr id="107" name="Google Shape;107;p21"/>
          <p:cNvPicPr preferRelativeResize="0"/>
          <p:nvPr/>
        </p:nvPicPr>
        <p:blipFill>
          <a:blip r:embed="rId3" cstate="email">
            <a:alphaModFix/>
          </a:blip>
          <a:stretch>
            <a:fillRect/>
          </a:stretch>
        </p:blipFill>
        <p:spPr>
          <a:xfrm rot="260756">
            <a:off x="5266500" y="382177"/>
            <a:ext cx="2978400" cy="1982000"/>
          </a:xfrm>
          <a:prstGeom prst="rect">
            <a:avLst/>
          </a:prstGeom>
          <a:noFill/>
          <a:ln>
            <a:noFill/>
          </a:ln>
        </p:spPr>
      </p:pic>
      <p:pic>
        <p:nvPicPr>
          <p:cNvPr id="108" name="Google Shape;108;p21"/>
          <p:cNvPicPr preferRelativeResize="0"/>
          <p:nvPr/>
        </p:nvPicPr>
        <p:blipFill>
          <a:blip r:embed="rId4" cstate="email">
            <a:alphaModFix/>
          </a:blip>
          <a:stretch>
            <a:fillRect/>
          </a:stretch>
        </p:blipFill>
        <p:spPr>
          <a:xfrm rot="-354545">
            <a:off x="5285651" y="2949443"/>
            <a:ext cx="2619375" cy="17430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112"/>
        <p:cNvGrpSpPr/>
        <p:nvPr/>
      </p:nvGrpSpPr>
      <p:grpSpPr>
        <a:xfrm>
          <a:off x="0" y="0"/>
          <a:ext cx="0" cy="0"/>
          <a:chOff x="0" y="0"/>
          <a:chExt cx="0" cy="0"/>
        </a:xfrm>
      </p:grpSpPr>
      <p:sp>
        <p:nvSpPr>
          <p:cNvPr id="113" name="Google Shape;113;p22"/>
          <p:cNvSpPr txBox="1">
            <a:spLocks noGrp="1"/>
          </p:cNvSpPr>
          <p:nvPr>
            <p:ph type="body" idx="1"/>
          </p:nvPr>
        </p:nvSpPr>
        <p:spPr>
          <a:xfrm>
            <a:off x="254525" y="160250"/>
            <a:ext cx="8757600" cy="4638000"/>
          </a:xfrm>
          <a:prstGeom prst="rect">
            <a:avLst/>
          </a:prstGeom>
        </p:spPr>
        <p:txBody>
          <a:bodyPr spcFirstLastPara="1" wrap="square" lIns="91307" tIns="91307" rIns="91307" bIns="91307" anchor="t" anchorCtr="0">
            <a:noAutofit/>
          </a:bodyPr>
          <a:lstStyle/>
          <a:p>
            <a:pPr marL="0" indent="0" algn="just">
              <a:buClr>
                <a:srgbClr val="000000"/>
              </a:buClr>
              <a:buSzPts val="1100"/>
              <a:buNone/>
            </a:pPr>
            <a:r>
              <a:rPr lang="el" sz="1100" b="1" dirty="0">
                <a:solidFill>
                  <a:srgbClr val="FFFFFF"/>
                </a:solidFill>
              </a:rPr>
              <a:t>Μουσική Μπαρόκ</a:t>
            </a:r>
            <a:r>
              <a:rPr lang="el" sz="1100" dirty="0">
                <a:solidFill>
                  <a:srgbClr val="FFFFFF"/>
                </a:solidFill>
              </a:rPr>
              <a:t> ονομάζεται η μουσική που εντάσσεται στην γενική καλλιτεχνική τεχνοτροπία που ονομάζεται</a:t>
            </a:r>
            <a:r>
              <a:rPr lang="el" sz="1100" dirty="0">
                <a:solidFill>
                  <a:srgbClr val="FFFFFF"/>
                </a:solidFill>
                <a:uFill>
                  <a:noFill/>
                </a:uFill>
                <a:hlinkClick r:id="rId3"/>
              </a:rPr>
              <a:t> Μπαρόκ</a:t>
            </a:r>
            <a:r>
              <a:rPr lang="el" sz="1100" dirty="0">
                <a:solidFill>
                  <a:srgbClr val="FFFFFF"/>
                </a:solidFill>
              </a:rPr>
              <a:t> και αναπτύχθηκε πρώτα στην</a:t>
            </a:r>
            <a:r>
              <a:rPr lang="el" sz="1100" dirty="0">
                <a:solidFill>
                  <a:srgbClr val="FFFFFF"/>
                </a:solidFill>
                <a:uFill>
                  <a:noFill/>
                </a:uFill>
                <a:hlinkClick r:id="rId4"/>
              </a:rPr>
              <a:t> Ιταλία</a:t>
            </a:r>
            <a:r>
              <a:rPr lang="el" sz="1100" dirty="0">
                <a:solidFill>
                  <a:srgbClr val="FFFFFF"/>
                </a:solidFill>
              </a:rPr>
              <a:t> κατά τον</a:t>
            </a:r>
            <a:r>
              <a:rPr lang="el" sz="1100" dirty="0">
                <a:solidFill>
                  <a:srgbClr val="FFFFFF"/>
                </a:solidFill>
                <a:uFill>
                  <a:noFill/>
                </a:uFill>
                <a:hlinkClick r:id="rId5"/>
              </a:rPr>
              <a:t> 17ο αιώνα</a:t>
            </a:r>
            <a:r>
              <a:rPr lang="el" sz="1100" dirty="0">
                <a:solidFill>
                  <a:srgbClr val="FFFFFF"/>
                </a:solidFill>
              </a:rPr>
              <a:t> και εξαπλώθηκε σε όλη την</a:t>
            </a:r>
            <a:r>
              <a:rPr lang="el" sz="1100" dirty="0">
                <a:solidFill>
                  <a:srgbClr val="FFFFFF"/>
                </a:solidFill>
                <a:uFill>
                  <a:noFill/>
                </a:uFill>
                <a:hlinkClick r:id="rId6"/>
              </a:rPr>
              <a:t> Ευρώπη</a:t>
            </a:r>
            <a:r>
              <a:rPr lang="el" sz="1100" dirty="0">
                <a:solidFill>
                  <a:srgbClr val="FFFFFF"/>
                </a:solidFill>
              </a:rPr>
              <a:t>.</a:t>
            </a:r>
            <a:endParaRPr sz="1100">
              <a:solidFill>
                <a:srgbClr val="FFFFFF"/>
              </a:solidFill>
            </a:endParaRPr>
          </a:p>
          <a:p>
            <a:pPr marL="0" indent="0" algn="just">
              <a:buClr>
                <a:srgbClr val="000000"/>
              </a:buClr>
              <a:buSzPts val="1100"/>
              <a:buNone/>
            </a:pPr>
            <a:r>
              <a:rPr lang="el" sz="1100" dirty="0">
                <a:solidFill>
                  <a:srgbClr val="FFFFFF"/>
                </a:solidFill>
              </a:rPr>
              <a:t>Όργανα της Μπαρόκ μουσικής</a:t>
            </a:r>
            <a:endParaRPr sz="1100">
              <a:solidFill>
                <a:srgbClr val="FFFFFF"/>
              </a:solidFill>
            </a:endParaRPr>
          </a:p>
          <a:p>
            <a:pPr marL="0" indent="0" algn="just">
              <a:buClr>
                <a:srgbClr val="000000"/>
              </a:buClr>
              <a:buSzPts val="1100"/>
              <a:buNone/>
            </a:pPr>
            <a:r>
              <a:rPr lang="el" sz="1100" dirty="0">
                <a:solidFill>
                  <a:srgbClr val="FFFFFF"/>
                </a:solidFill>
              </a:rPr>
              <a:t>Είναι ένας ρυθμός πολύπλοκος, γεμάτος, εντυπωσιακός, σε αντίθεση με την ηρεμία και γαλήνη που επικρατούσε στην</a:t>
            </a:r>
            <a:r>
              <a:rPr lang="el" sz="1100" dirty="0">
                <a:solidFill>
                  <a:srgbClr val="FFFFFF"/>
                </a:solidFill>
                <a:uFill>
                  <a:noFill/>
                </a:uFill>
                <a:hlinkClick r:id="rId7"/>
              </a:rPr>
              <a:t> </a:t>
            </a:r>
            <a:r>
              <a:rPr lang="el" sz="1100" u="sng" dirty="0">
                <a:solidFill>
                  <a:srgbClr val="FFFFFF"/>
                </a:solidFill>
                <a:hlinkClick r:id="rId7"/>
              </a:rPr>
              <a:t>Αναγέννηση</a:t>
            </a:r>
            <a:r>
              <a:rPr lang="el" sz="1100" dirty="0">
                <a:solidFill>
                  <a:srgbClr val="FFFFFF"/>
                </a:solidFill>
              </a:rPr>
              <a:t>, αλλά και οργανωμένος και κωδικοποιημένος, χωρίς την κουραστική φόρτιση του 15ου αι. Η τέχνη του Μπαρόκ εντυπωσιάζει, συγκινεί και διεγείρει τη φαντασία με τον πλούτο των διακοσμήσεων.</a:t>
            </a:r>
            <a:endParaRPr sz="1100">
              <a:solidFill>
                <a:srgbClr val="FFFFFF"/>
              </a:solidFill>
            </a:endParaRPr>
          </a:p>
          <a:p>
            <a:pPr marL="0" indent="0" algn="just">
              <a:buClr>
                <a:srgbClr val="000000"/>
              </a:buClr>
              <a:buSzPts val="1100"/>
              <a:buNone/>
            </a:pPr>
            <a:r>
              <a:rPr lang="el" sz="1100" dirty="0">
                <a:solidFill>
                  <a:srgbClr val="FFFFFF"/>
                </a:solidFill>
              </a:rPr>
              <a:t>Οι κατακτήσεις της εποχής αυτής είναι:</a:t>
            </a:r>
            <a:endParaRPr sz="1100">
              <a:solidFill>
                <a:srgbClr val="FFFFFF"/>
              </a:solidFill>
            </a:endParaRPr>
          </a:p>
          <a:p>
            <a:pPr indent="-298007" algn="just">
              <a:spcBef>
                <a:spcPts val="1200"/>
              </a:spcBef>
              <a:buClr>
                <a:srgbClr val="FFFFFF"/>
              </a:buClr>
              <a:buSzPts val="1100"/>
            </a:pPr>
            <a:r>
              <a:rPr lang="el" sz="1100" dirty="0">
                <a:solidFill>
                  <a:srgbClr val="FFFFFF"/>
                </a:solidFill>
              </a:rPr>
              <a:t>Η δημιουργία της</a:t>
            </a:r>
            <a:r>
              <a:rPr lang="el" sz="1100" dirty="0">
                <a:solidFill>
                  <a:srgbClr val="FFFFFF"/>
                </a:solidFill>
                <a:uFill>
                  <a:noFill/>
                </a:uFill>
                <a:hlinkClick r:id="rId8"/>
              </a:rPr>
              <a:t> </a:t>
            </a:r>
            <a:r>
              <a:rPr lang="el" sz="1100" u="sng" dirty="0">
                <a:solidFill>
                  <a:srgbClr val="FFFFFF"/>
                </a:solidFill>
                <a:hlinkClick r:id="rId8"/>
              </a:rPr>
              <a:t>όπερας</a:t>
            </a:r>
            <a:r>
              <a:rPr lang="el" sz="1100" dirty="0">
                <a:solidFill>
                  <a:srgbClr val="FFFFFF"/>
                </a:solidFill>
              </a:rPr>
              <a:t> με ενέργειες μιας ομάδας μουσικών που έφτιαξαν έναν όμιλο με το όνομα "Φλωρεντιανή Καμεράτα" με σκοπό την αναβίωση της Αρχαίας Ελληνικής</a:t>
            </a:r>
            <a:r>
              <a:rPr lang="el" sz="1100" dirty="0">
                <a:solidFill>
                  <a:srgbClr val="FFFFFF"/>
                </a:solidFill>
                <a:uFill>
                  <a:noFill/>
                </a:uFill>
                <a:hlinkClick r:id="rId9"/>
              </a:rPr>
              <a:t> </a:t>
            </a:r>
            <a:r>
              <a:rPr lang="el" sz="1100" u="sng" dirty="0">
                <a:solidFill>
                  <a:srgbClr val="FFFFFF"/>
                </a:solidFill>
                <a:hlinkClick r:id="rId9"/>
              </a:rPr>
              <a:t>τραγωδίας</a:t>
            </a:r>
            <a:r>
              <a:rPr lang="el" sz="1100" dirty="0">
                <a:solidFill>
                  <a:srgbClr val="FFFFFF"/>
                </a:solidFill>
              </a:rPr>
              <a:t> και με πρώτο δημιουργό τον Κλαούντιο Μοντεβέρντι (1567-1643) που έγραψε σαν πρώτες όπερες τον "Ορφέα" (1608) και την "Αριάδνη" (1609)</a:t>
            </a:r>
            <a:endParaRPr sz="1100">
              <a:solidFill>
                <a:srgbClr val="FFFFFF"/>
              </a:solidFill>
            </a:endParaRPr>
          </a:p>
          <a:p>
            <a:pPr indent="-298007" algn="just">
              <a:buClr>
                <a:srgbClr val="FFFFFF"/>
              </a:buClr>
              <a:buSzPts val="1100"/>
            </a:pPr>
            <a:r>
              <a:rPr lang="el" sz="1100" dirty="0">
                <a:solidFill>
                  <a:srgbClr val="FFFFFF"/>
                </a:solidFill>
              </a:rPr>
              <a:t>Τα πρώτα στοιχεία που έδειχναν τη μετάβαση από την πολυφωνία στην ομοφωνία. Για περίπου 150 χρόνια οι δύο αυτές τεχνικές συνυπήρχαν. Ιδιαίτερα προς το τέλος της εποχής αυτής ο</a:t>
            </a:r>
            <a:r>
              <a:rPr lang="el" sz="1100" dirty="0">
                <a:solidFill>
                  <a:srgbClr val="FFFFFF"/>
                </a:solidFill>
                <a:uFill>
                  <a:noFill/>
                </a:uFill>
                <a:hlinkClick r:id="rId10"/>
              </a:rPr>
              <a:t> </a:t>
            </a:r>
            <a:r>
              <a:rPr lang="el" sz="1100" u="sng" dirty="0">
                <a:solidFill>
                  <a:srgbClr val="FFFFFF"/>
                </a:solidFill>
                <a:hlinkClick r:id="rId10"/>
              </a:rPr>
              <a:t>Γ. Σ. Μπαχ</a:t>
            </a:r>
            <a:r>
              <a:rPr lang="el" sz="1100" dirty="0">
                <a:solidFill>
                  <a:srgbClr val="FFFFFF"/>
                </a:solidFill>
              </a:rPr>
              <a:t> ήταν αυτός που κράτησε σαν από πείσμα την πολυφωνία στο προσκήνιο και μάλιστα γράφοντας μερικά από τα ωραιότερα έργα που είχε δώσει και ο ίδιος αλλά και η μουσική τέχνη γενικότερα.</a:t>
            </a:r>
            <a:endParaRPr sz="1100">
              <a:solidFill>
                <a:srgbClr val="FFFFFF"/>
              </a:solidFill>
            </a:endParaRPr>
          </a:p>
          <a:p>
            <a:pPr indent="-298007" algn="just">
              <a:buClr>
                <a:srgbClr val="FFFFFF"/>
              </a:buClr>
              <a:buSzPts val="1100"/>
            </a:pPr>
            <a:r>
              <a:rPr lang="el" sz="1100" dirty="0">
                <a:solidFill>
                  <a:srgbClr val="FFFFFF"/>
                </a:solidFill>
              </a:rPr>
              <a:t>Τα μουσικά όργανα παρουσίασαν εξελίξεις και βελτιώσεις αλλά υπήρχαν και εφευρέσεις νέων οργάνων (οι Γκουαρνέρι και οι Στραντιβάρι ήταν δύο από τις σημαντικότερες οικογένειες κατασκευαστών οργάνων της εποχής αυτής)</a:t>
            </a:r>
            <a:endParaRPr sz="1100">
              <a:solidFill>
                <a:srgbClr val="FFFFFF"/>
              </a:solidFill>
            </a:endParaRPr>
          </a:p>
          <a:p>
            <a:pPr marL="0" indent="0">
              <a:spcBef>
                <a:spcPts val="1200"/>
              </a:spcBef>
              <a:spcAft>
                <a:spcPts val="1600"/>
              </a:spcAft>
              <a:buNone/>
            </a:pPr>
            <a:r>
              <a:rPr lang="el" sz="1200" dirty="0">
                <a:solidFill>
                  <a:srgbClr val="FFFFFF"/>
                </a:solidFill>
              </a:rPr>
              <a:t>Πολλές κοσμικές μουσικές φόρμες αναπτύχθηκαν την εποχή αυτή όπως η</a:t>
            </a:r>
            <a:r>
              <a:rPr lang="el" sz="1200" dirty="0">
                <a:solidFill>
                  <a:srgbClr val="FFFFFF"/>
                </a:solidFill>
                <a:uFill>
                  <a:noFill/>
                </a:uFill>
                <a:hlinkClick r:id="rId11"/>
              </a:rPr>
              <a:t> </a:t>
            </a:r>
            <a:r>
              <a:rPr lang="el" sz="1200" u="sng" dirty="0">
                <a:solidFill>
                  <a:srgbClr val="FFFFFF"/>
                </a:solidFill>
                <a:hlinkClick r:id="rId11"/>
              </a:rPr>
              <a:t>Καντσόνα</a:t>
            </a:r>
            <a:r>
              <a:rPr lang="el" sz="1200" dirty="0">
                <a:solidFill>
                  <a:srgbClr val="FFFFFF"/>
                </a:solidFill>
              </a:rPr>
              <a:t>, η</a:t>
            </a:r>
            <a:r>
              <a:rPr lang="el" sz="1200" dirty="0">
                <a:solidFill>
                  <a:srgbClr val="FFFFFF"/>
                </a:solidFill>
                <a:uFill>
                  <a:noFill/>
                </a:uFill>
                <a:hlinkClick r:id="rId12"/>
              </a:rPr>
              <a:t> </a:t>
            </a:r>
            <a:r>
              <a:rPr lang="el" sz="1200" u="sng" dirty="0">
                <a:solidFill>
                  <a:srgbClr val="FFFFFF"/>
                </a:solidFill>
                <a:hlinkClick r:id="rId12"/>
              </a:rPr>
              <a:t>Τοκάτα</a:t>
            </a:r>
            <a:r>
              <a:rPr lang="el" sz="1200" dirty="0">
                <a:solidFill>
                  <a:srgbClr val="FFFFFF"/>
                </a:solidFill>
              </a:rPr>
              <a:t>, η</a:t>
            </a:r>
            <a:r>
              <a:rPr lang="el" sz="1200" dirty="0">
                <a:solidFill>
                  <a:srgbClr val="FFFFFF"/>
                </a:solidFill>
                <a:uFill>
                  <a:noFill/>
                </a:uFill>
                <a:hlinkClick r:id="rId13"/>
              </a:rPr>
              <a:t> </a:t>
            </a:r>
            <a:r>
              <a:rPr lang="el" sz="1200" u="sng" dirty="0">
                <a:solidFill>
                  <a:srgbClr val="FFFFFF"/>
                </a:solidFill>
                <a:hlinkClick r:id="rId13"/>
              </a:rPr>
              <a:t>Συμφωνία</a:t>
            </a:r>
            <a:r>
              <a:rPr lang="el" sz="1200" dirty="0">
                <a:solidFill>
                  <a:srgbClr val="FFFFFF"/>
                </a:solidFill>
              </a:rPr>
              <a:t> που αρχίζει να επικρατεί με τη μορφή που της έδωσε ο Αλεσάντρο Σκαρλάτι (1660-1725), η</a:t>
            </a:r>
            <a:r>
              <a:rPr lang="el" sz="1200" dirty="0">
                <a:solidFill>
                  <a:srgbClr val="FFFFFF"/>
                </a:solidFill>
                <a:uFill>
                  <a:noFill/>
                </a:uFill>
                <a:hlinkClick r:id="rId14"/>
              </a:rPr>
              <a:t> </a:t>
            </a:r>
            <a:r>
              <a:rPr lang="el" sz="1200" u="sng" dirty="0">
                <a:solidFill>
                  <a:srgbClr val="FFFFFF"/>
                </a:solidFill>
                <a:hlinkClick r:id="rId14"/>
              </a:rPr>
              <a:t>Σουίτα</a:t>
            </a:r>
            <a:r>
              <a:rPr lang="el" sz="1200" dirty="0">
                <a:solidFill>
                  <a:srgbClr val="FFFFFF"/>
                </a:solidFill>
              </a:rPr>
              <a:t>, η</a:t>
            </a:r>
            <a:r>
              <a:rPr lang="el" sz="1200" dirty="0">
                <a:solidFill>
                  <a:srgbClr val="FFFFFF"/>
                </a:solidFill>
                <a:uFill>
                  <a:noFill/>
                </a:uFill>
                <a:hlinkClick r:id="rId15"/>
              </a:rPr>
              <a:t> </a:t>
            </a:r>
            <a:r>
              <a:rPr lang="el" sz="1200" u="sng" dirty="0">
                <a:solidFill>
                  <a:srgbClr val="FFFFFF"/>
                </a:solidFill>
                <a:hlinkClick r:id="rId15"/>
              </a:rPr>
              <a:t>Φούγκα</a:t>
            </a:r>
            <a:r>
              <a:rPr lang="el" sz="1200" dirty="0">
                <a:solidFill>
                  <a:srgbClr val="FFFFFF"/>
                </a:solidFill>
              </a:rPr>
              <a:t>, η</a:t>
            </a:r>
            <a:r>
              <a:rPr lang="el" sz="1200" dirty="0">
                <a:solidFill>
                  <a:srgbClr val="FFFFFF"/>
                </a:solidFill>
                <a:uFill>
                  <a:noFill/>
                </a:uFill>
                <a:hlinkClick r:id="rId16"/>
              </a:rPr>
              <a:t> </a:t>
            </a:r>
            <a:r>
              <a:rPr lang="el" sz="1200" u="sng" dirty="0">
                <a:solidFill>
                  <a:srgbClr val="FFFFFF"/>
                </a:solidFill>
                <a:hlinkClick r:id="rId16"/>
              </a:rPr>
              <a:t>Πασσακάλια</a:t>
            </a:r>
            <a:r>
              <a:rPr lang="el" sz="1200" dirty="0">
                <a:solidFill>
                  <a:srgbClr val="FFFFFF"/>
                </a:solidFill>
              </a:rPr>
              <a:t>, το</a:t>
            </a:r>
            <a:r>
              <a:rPr lang="el" sz="1200" dirty="0">
                <a:solidFill>
                  <a:srgbClr val="FFFFFF"/>
                </a:solidFill>
                <a:uFill>
                  <a:noFill/>
                </a:uFill>
                <a:hlinkClick r:id="rId17"/>
              </a:rPr>
              <a:t> </a:t>
            </a:r>
            <a:r>
              <a:rPr lang="el" sz="1200" u="sng" dirty="0">
                <a:solidFill>
                  <a:srgbClr val="FFFFFF"/>
                </a:solidFill>
                <a:hlinkClick r:id="rId17"/>
              </a:rPr>
              <a:t>Καπρίτσιο</a:t>
            </a:r>
            <a:r>
              <a:rPr lang="el" sz="1200" dirty="0">
                <a:solidFill>
                  <a:srgbClr val="FFFFFF"/>
                </a:solidFill>
              </a:rPr>
              <a:t>, το</a:t>
            </a:r>
            <a:r>
              <a:rPr lang="el" sz="1200" dirty="0">
                <a:solidFill>
                  <a:srgbClr val="FFFFFF"/>
                </a:solidFill>
                <a:uFill>
                  <a:noFill/>
                </a:uFill>
                <a:hlinkClick r:id="rId18"/>
              </a:rPr>
              <a:t> </a:t>
            </a:r>
            <a:r>
              <a:rPr lang="el" sz="1200" u="sng" dirty="0">
                <a:solidFill>
                  <a:srgbClr val="FFFFFF"/>
                </a:solidFill>
                <a:hlinkClick r:id="rId18"/>
              </a:rPr>
              <a:t>Basso Continuo</a:t>
            </a:r>
            <a:r>
              <a:rPr lang="el" sz="1200" dirty="0">
                <a:solidFill>
                  <a:srgbClr val="FFFFFF"/>
                </a:solidFill>
              </a:rPr>
              <a:t> κ.ά. και θρησκευτικές όπως η</a:t>
            </a:r>
            <a:r>
              <a:rPr lang="el" sz="1200" dirty="0">
                <a:solidFill>
                  <a:srgbClr val="FFFFFF"/>
                </a:solidFill>
                <a:uFill>
                  <a:noFill/>
                </a:uFill>
                <a:hlinkClick r:id="rId19"/>
              </a:rPr>
              <a:t> </a:t>
            </a:r>
            <a:r>
              <a:rPr lang="el" sz="1200" u="sng" dirty="0">
                <a:solidFill>
                  <a:srgbClr val="FFFFFF"/>
                </a:solidFill>
                <a:hlinkClick r:id="rId19"/>
              </a:rPr>
              <a:t>Καντάτα</a:t>
            </a:r>
            <a:r>
              <a:rPr lang="el" sz="1200" dirty="0">
                <a:solidFill>
                  <a:srgbClr val="FFFFFF"/>
                </a:solidFill>
              </a:rPr>
              <a:t> και το</a:t>
            </a:r>
            <a:r>
              <a:rPr lang="el" sz="1200" dirty="0">
                <a:solidFill>
                  <a:srgbClr val="FFFFFF"/>
                </a:solidFill>
                <a:uFill>
                  <a:noFill/>
                </a:uFill>
                <a:hlinkClick r:id="rId20"/>
              </a:rPr>
              <a:t> </a:t>
            </a:r>
            <a:r>
              <a:rPr lang="el" sz="1200" u="sng" dirty="0">
                <a:solidFill>
                  <a:srgbClr val="FFFFFF"/>
                </a:solidFill>
                <a:hlinkClick r:id="rId20"/>
              </a:rPr>
              <a:t>Ορατόριο</a:t>
            </a:r>
            <a:endParaRPr>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117"/>
        <p:cNvGrpSpPr/>
        <p:nvPr/>
      </p:nvGrpSpPr>
      <p:grpSpPr>
        <a:xfrm>
          <a:off x="0" y="0"/>
          <a:ext cx="0" cy="0"/>
          <a:chOff x="0" y="0"/>
          <a:chExt cx="0" cy="0"/>
        </a:xfrm>
      </p:grpSpPr>
      <p:sp>
        <p:nvSpPr>
          <p:cNvPr id="118" name="Google Shape;118;p23"/>
          <p:cNvSpPr txBox="1">
            <a:spLocks noGrp="1"/>
          </p:cNvSpPr>
          <p:nvPr>
            <p:ph type="body" idx="1"/>
          </p:nvPr>
        </p:nvSpPr>
        <p:spPr>
          <a:xfrm>
            <a:off x="197975" y="207400"/>
            <a:ext cx="8823600" cy="4713300"/>
          </a:xfrm>
          <a:prstGeom prst="rect">
            <a:avLst/>
          </a:prstGeom>
        </p:spPr>
        <p:txBody>
          <a:bodyPr spcFirstLastPara="1" wrap="square" lIns="91307" tIns="91307" rIns="91307" bIns="91307" anchor="t" anchorCtr="0">
            <a:noAutofit/>
          </a:bodyPr>
          <a:lstStyle/>
          <a:p>
            <a:pPr marL="0" indent="0" algn="just">
              <a:buClr>
                <a:srgbClr val="000000"/>
              </a:buClr>
              <a:buSzPts val="1100"/>
              <a:buNone/>
            </a:pPr>
            <a:r>
              <a:rPr lang="el" sz="1200" b="1" dirty="0">
                <a:solidFill>
                  <a:srgbClr val="FFFFFF"/>
                </a:solidFill>
              </a:rPr>
              <a:t>Ρομαντική</a:t>
            </a:r>
            <a:r>
              <a:rPr lang="el" sz="1200" dirty="0">
                <a:solidFill>
                  <a:srgbClr val="FFFFFF"/>
                </a:solidFill>
              </a:rPr>
              <a:t> ονομάζεται η</a:t>
            </a:r>
            <a:r>
              <a:rPr lang="el" sz="1200" dirty="0">
                <a:solidFill>
                  <a:srgbClr val="FFFFFF"/>
                </a:solidFill>
                <a:uFill>
                  <a:noFill/>
                </a:uFill>
                <a:hlinkClick r:id="rId3"/>
              </a:rPr>
              <a:t> </a:t>
            </a:r>
            <a:r>
              <a:rPr lang="el" sz="1200" u="sng" dirty="0">
                <a:solidFill>
                  <a:srgbClr val="FFFFFF"/>
                </a:solidFill>
                <a:hlinkClick r:id="rId3"/>
              </a:rPr>
              <a:t>μουσική</a:t>
            </a:r>
            <a:r>
              <a:rPr lang="el" sz="1200" dirty="0">
                <a:solidFill>
                  <a:srgbClr val="FFFFFF"/>
                </a:solidFill>
              </a:rPr>
              <a:t> που ανήκει στο ευρύτερο πνευματικό κίνημα που εμφανίστηκε στο τέλος του</a:t>
            </a:r>
            <a:r>
              <a:rPr lang="el" sz="1200" dirty="0">
                <a:solidFill>
                  <a:srgbClr val="FFFFFF"/>
                </a:solidFill>
                <a:uFill>
                  <a:noFill/>
                </a:uFill>
                <a:hlinkClick r:id="rId4"/>
              </a:rPr>
              <a:t> </a:t>
            </a:r>
            <a:r>
              <a:rPr lang="el" sz="1200" u="sng" dirty="0">
                <a:solidFill>
                  <a:srgbClr val="FFFFFF"/>
                </a:solidFill>
                <a:hlinkClick r:id="rId4"/>
              </a:rPr>
              <a:t>18ου αιώνα</a:t>
            </a:r>
            <a:r>
              <a:rPr lang="el" sz="1200" dirty="0">
                <a:solidFill>
                  <a:srgbClr val="FFFFFF"/>
                </a:solidFill>
              </a:rPr>
              <a:t> στη</a:t>
            </a:r>
            <a:r>
              <a:rPr lang="el" sz="1200" dirty="0">
                <a:solidFill>
                  <a:srgbClr val="FFFFFF"/>
                </a:solidFill>
                <a:uFill>
                  <a:noFill/>
                </a:uFill>
                <a:hlinkClick r:id="rId5"/>
              </a:rPr>
              <a:t> </a:t>
            </a:r>
            <a:r>
              <a:rPr lang="el" sz="1200" u="sng" dirty="0">
                <a:solidFill>
                  <a:srgbClr val="FFFFFF"/>
                </a:solidFill>
                <a:hlinkClick r:id="rId5"/>
              </a:rPr>
              <a:t>Γερμανία</a:t>
            </a:r>
            <a:r>
              <a:rPr lang="el" sz="1200" dirty="0">
                <a:solidFill>
                  <a:srgbClr val="FFFFFF"/>
                </a:solidFill>
              </a:rPr>
              <a:t> και διαδόθηκε κατά τις πρώτες δεκαετίες του 19ου στην υπόλοιπη</a:t>
            </a:r>
            <a:r>
              <a:rPr lang="el" sz="1200" dirty="0">
                <a:solidFill>
                  <a:srgbClr val="FFFFFF"/>
                </a:solidFill>
                <a:uFill>
                  <a:noFill/>
                </a:uFill>
                <a:hlinkClick r:id="rId6"/>
              </a:rPr>
              <a:t> </a:t>
            </a:r>
            <a:r>
              <a:rPr lang="el" sz="1200" u="sng" dirty="0">
                <a:solidFill>
                  <a:srgbClr val="FFFFFF"/>
                </a:solidFill>
                <a:hlinkClick r:id="rId6"/>
              </a:rPr>
              <a:t>Ευρώπη</a:t>
            </a:r>
            <a:r>
              <a:rPr lang="el" sz="1200" dirty="0">
                <a:solidFill>
                  <a:srgbClr val="FFFFFF"/>
                </a:solidFill>
              </a:rPr>
              <a:t>.</a:t>
            </a:r>
            <a:endParaRPr sz="1200">
              <a:solidFill>
                <a:srgbClr val="FFFFFF"/>
              </a:solidFill>
            </a:endParaRPr>
          </a:p>
          <a:p>
            <a:pPr marL="0" indent="0" algn="just">
              <a:buClr>
                <a:srgbClr val="000000"/>
              </a:buClr>
              <a:buSzPts val="1100"/>
              <a:buNone/>
            </a:pPr>
            <a:r>
              <a:rPr lang="el" sz="1200" dirty="0">
                <a:solidFill>
                  <a:srgbClr val="FFFFFF"/>
                </a:solidFill>
              </a:rPr>
              <a:t>Η περίοδος αυτή χαρακτηρίζεται από έντονες αναφορές σχετικά με την ελευθερία του ανθρώπου, την παιδεία του, την σχέση του με τη φύση αλλά και τον άνθρωπο. Κυριαρχεί μία τάση απελευθέρωσης των συναισθημάτων που δεν υπήρχε στις προηγούμενες εποχές και οι καλλιτέχνες εκφράζουν τον πόνο, την αγάπη, την χαρά χωρίς να αισθάνονται την ανάγκη να τα καλύψουν.</a:t>
            </a:r>
            <a:endParaRPr sz="1200">
              <a:solidFill>
                <a:srgbClr val="FFFFFF"/>
              </a:solidFill>
            </a:endParaRPr>
          </a:p>
          <a:p>
            <a:pPr marL="0" indent="0" algn="just">
              <a:buClr>
                <a:srgbClr val="000000"/>
              </a:buClr>
              <a:buSzPts val="1100"/>
              <a:buNone/>
            </a:pPr>
            <a:r>
              <a:rPr lang="el" sz="1200" dirty="0">
                <a:solidFill>
                  <a:srgbClr val="FFFFFF"/>
                </a:solidFill>
              </a:rPr>
              <a:t>Αυτές όλες οι τάσεις ήταν φυσικό να επηρεάσουν την τέχνη στο σύνολό της και φυσικά και τη μουσική που από την πλευρά της εκφράζει όλες αυτές τις επιθυμίες και τα αισθήματα με νέες τεχνικές όπως:</a:t>
            </a:r>
            <a:endParaRPr sz="1200">
              <a:solidFill>
                <a:srgbClr val="FFFFFF"/>
              </a:solidFill>
            </a:endParaRPr>
          </a:p>
          <a:p>
            <a:pPr indent="-304358" algn="just">
              <a:spcBef>
                <a:spcPts val="1200"/>
              </a:spcBef>
              <a:buClr>
                <a:srgbClr val="FFFFFF"/>
              </a:buClr>
              <a:buSzPts val="1200"/>
            </a:pPr>
            <a:r>
              <a:rPr lang="el" sz="1200" dirty="0">
                <a:solidFill>
                  <a:srgbClr val="FFFFFF"/>
                </a:solidFill>
              </a:rPr>
              <a:t>Αλλοιωμένες συγχορδίες</a:t>
            </a:r>
            <a:endParaRPr sz="1200">
              <a:solidFill>
                <a:srgbClr val="FFFFFF"/>
              </a:solidFill>
            </a:endParaRPr>
          </a:p>
          <a:p>
            <a:pPr indent="-304358" algn="just">
              <a:buClr>
                <a:srgbClr val="FFFFFF"/>
              </a:buClr>
              <a:buSzPts val="1200"/>
            </a:pPr>
            <a:r>
              <a:rPr lang="el" sz="1200" dirty="0">
                <a:solidFill>
                  <a:srgbClr val="FFFFFF"/>
                </a:solidFill>
              </a:rPr>
              <a:t>Συνεχείς μετατροπίες (αλλαγές τονικών κέντρων - κλιμάκων)</a:t>
            </a:r>
            <a:endParaRPr sz="1200">
              <a:solidFill>
                <a:srgbClr val="FFFFFF"/>
              </a:solidFill>
            </a:endParaRPr>
          </a:p>
          <a:p>
            <a:pPr indent="-304358" algn="just">
              <a:buClr>
                <a:srgbClr val="FFFFFF"/>
              </a:buClr>
              <a:buSzPts val="1200"/>
            </a:pPr>
            <a:r>
              <a:rPr lang="el" sz="1200" dirty="0">
                <a:solidFill>
                  <a:srgbClr val="FFFFFF"/>
                </a:solidFill>
              </a:rPr>
              <a:t>Πληθωρικότητα στη μελωδική έκφραση</a:t>
            </a:r>
            <a:endParaRPr sz="1200">
              <a:solidFill>
                <a:srgbClr val="FFFFFF"/>
              </a:solidFill>
            </a:endParaRPr>
          </a:p>
          <a:p>
            <a:pPr indent="-304358" algn="just">
              <a:buClr>
                <a:srgbClr val="FFFFFF"/>
              </a:buClr>
              <a:buSzPts val="1200"/>
            </a:pPr>
            <a:r>
              <a:rPr lang="el" sz="1200" dirty="0">
                <a:solidFill>
                  <a:srgbClr val="FFFFFF"/>
                </a:solidFill>
              </a:rPr>
              <a:t>Πλούσιες σε ηχοχρώματα ενορχηστρώσεις και πολυπληθείς ορχήστρες</a:t>
            </a:r>
            <a:endParaRPr sz="1200">
              <a:solidFill>
                <a:srgbClr val="FFFFFF"/>
              </a:solidFill>
            </a:endParaRPr>
          </a:p>
          <a:p>
            <a:pPr marL="0" indent="0" algn="just">
              <a:spcBef>
                <a:spcPts val="1200"/>
              </a:spcBef>
              <a:buClr>
                <a:srgbClr val="000000"/>
              </a:buClr>
              <a:buSzPts val="1100"/>
              <a:buNone/>
            </a:pPr>
            <a:r>
              <a:rPr lang="el" sz="1200" dirty="0">
                <a:solidFill>
                  <a:srgbClr val="FFFFFF"/>
                </a:solidFill>
              </a:rPr>
              <a:t>Οι παρτιτούρες των ρομαντικών είναι γεμάτες σημειώσεις σχετικά με την εκτέλεση του έργου έτσι ώστε να μην αφήνουν μεγάλο περιθώριο αυτοσχεδιασμού ενώ ένα είδος που αναπτύσσεται έντονα στην περίοδο αυτή είναι η </a:t>
            </a:r>
            <a:r>
              <a:rPr lang="el" sz="1200" b="1" dirty="0">
                <a:solidFill>
                  <a:srgbClr val="FFFFFF"/>
                </a:solidFill>
              </a:rPr>
              <a:t>"Προγραμματική Μουσική"</a:t>
            </a:r>
            <a:r>
              <a:rPr lang="el" sz="1200" dirty="0">
                <a:solidFill>
                  <a:srgbClr val="FFFFFF"/>
                </a:solidFill>
              </a:rPr>
              <a:t>. Σε αντίθεση με την </a:t>
            </a:r>
            <a:r>
              <a:rPr lang="el" sz="1200" b="1" dirty="0">
                <a:solidFill>
                  <a:srgbClr val="FFFFFF"/>
                </a:solidFill>
              </a:rPr>
              <a:t>"Απόλυτη Μουσική"</a:t>
            </a:r>
            <a:r>
              <a:rPr lang="el" sz="1200" dirty="0">
                <a:solidFill>
                  <a:srgbClr val="FFFFFF"/>
                </a:solidFill>
              </a:rPr>
              <a:t> που στηρίζεται στην καθαρή έμπνευση, η προγραμματική μουσική προσπαθεί να απεικονίσει παραστάσεις ή συναισθήματα χρησιμοποιώντας τα εκφραστικά μέσα που προσφέρουν τα μουσικά όργανα, όπως αντίστοιχα χρησιμοποιούν οι ζωγράφοι τα χρώματα.</a:t>
            </a:r>
            <a:endParaRPr sz="1200">
              <a:solidFill>
                <a:srgbClr val="FFFFFF"/>
              </a:solidFill>
            </a:endParaRPr>
          </a:p>
          <a:p>
            <a:pPr marL="0" indent="0">
              <a:spcAft>
                <a:spcPts val="1600"/>
              </a:spcAft>
              <a:buNone/>
            </a:pPr>
            <a:r>
              <a:rPr lang="el" sz="1200" dirty="0">
                <a:solidFill>
                  <a:srgbClr val="FFFFFF"/>
                </a:solidFill>
              </a:rPr>
              <a:t>Σημαντικά γεγονότα της εποχής είναι και η ανάπτυξη της τεχνικής της ενορχήστρωσης και οι βελτιώσεις και αλλαγές στην</a:t>
            </a:r>
            <a:r>
              <a:rPr lang="el" sz="1200" dirty="0">
                <a:solidFill>
                  <a:srgbClr val="FFFFFF"/>
                </a:solidFill>
                <a:uFill>
                  <a:noFill/>
                </a:uFill>
                <a:hlinkClick r:id="rId7"/>
              </a:rPr>
              <a:t> </a:t>
            </a:r>
            <a:r>
              <a:rPr lang="el" sz="1200" u="sng" dirty="0">
                <a:solidFill>
                  <a:srgbClr val="FFFFFF"/>
                </a:solidFill>
                <a:hlinkClick r:id="rId7"/>
              </a:rPr>
              <a:t>όπερα</a:t>
            </a:r>
            <a:r>
              <a:rPr lang="el" sz="1200" dirty="0">
                <a:solidFill>
                  <a:srgbClr val="FFFFFF"/>
                </a:solidFill>
              </a:rPr>
              <a:t>.</a:t>
            </a:r>
            <a:endParaRPr sz="120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122"/>
        <p:cNvGrpSpPr/>
        <p:nvPr/>
      </p:nvGrpSpPr>
      <p:grpSpPr>
        <a:xfrm>
          <a:off x="0" y="0"/>
          <a:ext cx="0" cy="0"/>
          <a:chOff x="0" y="0"/>
          <a:chExt cx="0" cy="0"/>
        </a:xfrm>
      </p:grpSpPr>
      <p:sp>
        <p:nvSpPr>
          <p:cNvPr id="123" name="Google Shape;123;p24"/>
          <p:cNvSpPr txBox="1">
            <a:spLocks noGrp="1"/>
          </p:cNvSpPr>
          <p:nvPr>
            <p:ph type="body" idx="1"/>
          </p:nvPr>
        </p:nvSpPr>
        <p:spPr>
          <a:xfrm>
            <a:off x="348800" y="254525"/>
            <a:ext cx="8616000" cy="4619100"/>
          </a:xfrm>
          <a:prstGeom prst="rect">
            <a:avLst/>
          </a:prstGeom>
        </p:spPr>
        <p:txBody>
          <a:bodyPr spcFirstLastPara="1" wrap="square" lIns="91307" tIns="91307" rIns="91307" bIns="91307" anchor="t" anchorCtr="0">
            <a:noAutofit/>
          </a:bodyPr>
          <a:lstStyle/>
          <a:p>
            <a:pPr marL="0" indent="0" algn="just">
              <a:buClr>
                <a:srgbClr val="000000"/>
              </a:buClr>
              <a:buSzPts val="1100"/>
              <a:buNone/>
            </a:pPr>
            <a:r>
              <a:rPr lang="el" sz="1200" dirty="0">
                <a:solidFill>
                  <a:srgbClr val="FFFFFF"/>
                </a:solidFill>
              </a:rPr>
              <a:t>Με τον όρο </a:t>
            </a:r>
            <a:r>
              <a:rPr lang="el" sz="1200" b="1" dirty="0">
                <a:solidFill>
                  <a:srgbClr val="FFFFFF"/>
                </a:solidFill>
              </a:rPr>
              <a:t>σύγχρονη κλασική μουσική</a:t>
            </a:r>
            <a:r>
              <a:rPr lang="el" sz="1200" dirty="0">
                <a:solidFill>
                  <a:srgbClr val="FFFFFF"/>
                </a:solidFill>
              </a:rPr>
              <a:t> ονομάζουμε ευρύτερα τη</a:t>
            </a:r>
            <a:r>
              <a:rPr lang="el" sz="1200" dirty="0">
                <a:solidFill>
                  <a:srgbClr val="FFFFFF"/>
                </a:solidFill>
                <a:uFill>
                  <a:noFill/>
                </a:uFill>
                <a:hlinkClick r:id="rId3"/>
              </a:rPr>
              <a:t> </a:t>
            </a:r>
            <a:r>
              <a:rPr lang="el" sz="1200" u="sng" dirty="0">
                <a:solidFill>
                  <a:srgbClr val="FFFFFF"/>
                </a:solidFill>
                <a:hlinkClick r:id="rId3"/>
              </a:rPr>
              <a:t>μουσική</a:t>
            </a:r>
            <a:r>
              <a:rPr lang="el" sz="1200" dirty="0">
                <a:solidFill>
                  <a:srgbClr val="FFFFFF"/>
                </a:solidFill>
              </a:rPr>
              <a:t> εξέλιξη της ύστερης</a:t>
            </a:r>
            <a:r>
              <a:rPr lang="el" sz="1200" dirty="0">
                <a:solidFill>
                  <a:srgbClr val="FFFFFF"/>
                </a:solidFill>
                <a:uFill>
                  <a:noFill/>
                </a:uFill>
                <a:hlinkClick r:id="rId4"/>
              </a:rPr>
              <a:t> </a:t>
            </a:r>
            <a:r>
              <a:rPr lang="el" sz="1200" u="sng" dirty="0">
                <a:solidFill>
                  <a:srgbClr val="FFFFFF"/>
                </a:solidFill>
                <a:hlinkClick r:id="rId4"/>
              </a:rPr>
              <a:t>Ρομαντικής</a:t>
            </a:r>
            <a:r>
              <a:rPr lang="el" sz="1200" dirty="0">
                <a:solidFill>
                  <a:srgbClr val="FFFFFF"/>
                </a:solidFill>
              </a:rPr>
              <a:t> εποχής του</a:t>
            </a:r>
            <a:r>
              <a:rPr lang="el" sz="1200" dirty="0">
                <a:solidFill>
                  <a:srgbClr val="FFFFFF"/>
                </a:solidFill>
                <a:uFill>
                  <a:noFill/>
                </a:uFill>
                <a:hlinkClick r:id="rId5"/>
              </a:rPr>
              <a:t> </a:t>
            </a:r>
            <a:r>
              <a:rPr lang="el" sz="1200" u="sng" dirty="0">
                <a:solidFill>
                  <a:srgbClr val="FFFFFF"/>
                </a:solidFill>
                <a:hlinkClick r:id="rId5"/>
              </a:rPr>
              <a:t>20ου αιώνα</a:t>
            </a:r>
            <a:r>
              <a:rPr lang="el" sz="1200" dirty="0">
                <a:solidFill>
                  <a:srgbClr val="FFFFFF"/>
                </a:solidFill>
              </a:rPr>
              <a:t> που συνοδεύτηκε από έντονες αναζητήσεις και αμφισβητήσεις των συμβατικών ακουσμάτων των προηγούμενων αιώνων. Δεν είναι φυσικά δυνατόν να ορισθεί ακριβώς η ημερομηνία μετάβασης από τη</a:t>
            </a:r>
            <a:r>
              <a:rPr lang="el" sz="1200" dirty="0">
                <a:solidFill>
                  <a:srgbClr val="FFFFFF"/>
                </a:solidFill>
                <a:uFill>
                  <a:noFill/>
                </a:uFill>
                <a:hlinkClick r:id="rId4"/>
              </a:rPr>
              <a:t> </a:t>
            </a:r>
            <a:r>
              <a:rPr lang="el" sz="1200" u="sng" dirty="0">
                <a:solidFill>
                  <a:srgbClr val="FFFFFF"/>
                </a:solidFill>
                <a:hlinkClick r:id="rId4"/>
              </a:rPr>
              <a:t>ρομαντική εποχή</a:t>
            </a:r>
            <a:r>
              <a:rPr lang="el" sz="1200" dirty="0">
                <a:solidFill>
                  <a:srgbClr val="FFFFFF"/>
                </a:solidFill>
              </a:rPr>
              <a:t> στη σύγχρονη. Τα στοιχεία συνυπήρχαν όπως συνήθως γίνεται για κάποιο διάστημα μέχρι να γίνουν ξεκάθαρες οι τάσεις που θα επικρατήσουν, όπως:</a:t>
            </a:r>
            <a:endParaRPr sz="1200">
              <a:solidFill>
                <a:srgbClr val="FFFFFF"/>
              </a:solidFill>
            </a:endParaRPr>
          </a:p>
          <a:p>
            <a:pPr indent="-304358" algn="just">
              <a:spcBef>
                <a:spcPts val="1200"/>
              </a:spcBef>
              <a:buClr>
                <a:srgbClr val="FFFFFF"/>
              </a:buClr>
              <a:buSzPts val="1200"/>
            </a:pPr>
            <a:r>
              <a:rPr lang="el" sz="1200" dirty="0">
                <a:solidFill>
                  <a:srgbClr val="FFFFFF"/>
                </a:solidFill>
              </a:rPr>
              <a:t>Η εισαγωγή εξωτικών</a:t>
            </a:r>
            <a:r>
              <a:rPr lang="el" sz="1200" dirty="0">
                <a:solidFill>
                  <a:srgbClr val="FFFFFF"/>
                </a:solidFill>
                <a:uFill>
                  <a:noFill/>
                </a:uFill>
                <a:hlinkClick r:id="rId6"/>
              </a:rPr>
              <a:t> </a:t>
            </a:r>
            <a:r>
              <a:rPr lang="el" sz="1200" u="sng" dirty="0">
                <a:solidFill>
                  <a:srgbClr val="FFFFFF"/>
                </a:solidFill>
                <a:hlinkClick r:id="rId6"/>
              </a:rPr>
              <a:t>κλιμάκων</a:t>
            </a:r>
            <a:r>
              <a:rPr lang="el" sz="1200" dirty="0">
                <a:solidFill>
                  <a:srgbClr val="FFFFFF"/>
                </a:solidFill>
              </a:rPr>
              <a:t>, πέρα των Ευρωπαικών</a:t>
            </a:r>
            <a:endParaRPr sz="1200">
              <a:solidFill>
                <a:srgbClr val="FFFFFF"/>
              </a:solidFill>
            </a:endParaRPr>
          </a:p>
          <a:p>
            <a:pPr indent="-304358" algn="just">
              <a:buClr>
                <a:srgbClr val="FFFFFF"/>
              </a:buClr>
              <a:buSzPts val="1200"/>
            </a:pPr>
            <a:r>
              <a:rPr lang="el" sz="1200" dirty="0">
                <a:solidFill>
                  <a:srgbClr val="FFFFFF"/>
                </a:solidFill>
              </a:rPr>
              <a:t>Η συχνή χρήση των διαφωνιών</a:t>
            </a:r>
            <a:endParaRPr sz="1200">
              <a:solidFill>
                <a:srgbClr val="FFFFFF"/>
              </a:solidFill>
            </a:endParaRPr>
          </a:p>
          <a:p>
            <a:pPr indent="-304358" algn="just">
              <a:buClr>
                <a:srgbClr val="FFFFFF"/>
              </a:buClr>
              <a:buSzPts val="1200"/>
            </a:pPr>
            <a:r>
              <a:rPr lang="el" sz="1200" dirty="0">
                <a:solidFill>
                  <a:srgbClr val="FFFFFF"/>
                </a:solidFill>
              </a:rPr>
              <a:t>Τα μεγάλα μελωδικά πηδήματα (μεγάλες αποστάσεις ανάμεσα στις γειτονικές νότες)</a:t>
            </a:r>
            <a:endParaRPr sz="1200">
              <a:solidFill>
                <a:srgbClr val="FFFFFF"/>
              </a:solidFill>
            </a:endParaRPr>
          </a:p>
          <a:p>
            <a:pPr indent="-304358" algn="just">
              <a:buClr>
                <a:srgbClr val="FFFFFF"/>
              </a:buClr>
              <a:buSzPts val="1200"/>
            </a:pPr>
            <a:r>
              <a:rPr lang="el" sz="1200" dirty="0">
                <a:solidFill>
                  <a:srgbClr val="FFFFFF"/>
                </a:solidFill>
              </a:rPr>
              <a:t>Η ιδιόρυθμη και μη συμβατική χρήση των οργάνων</a:t>
            </a:r>
            <a:endParaRPr sz="1200">
              <a:solidFill>
                <a:srgbClr val="FFFFFF"/>
              </a:solidFill>
            </a:endParaRPr>
          </a:p>
          <a:p>
            <a:pPr indent="-304358" algn="just">
              <a:buClr>
                <a:srgbClr val="FFFFFF"/>
              </a:buClr>
              <a:buSzPts val="1200"/>
            </a:pPr>
            <a:r>
              <a:rPr lang="el" sz="1200" dirty="0">
                <a:solidFill>
                  <a:srgbClr val="FFFFFF"/>
                </a:solidFill>
              </a:rPr>
              <a:t>Οι εντονότατες μεταβολές τις δυναμικής</a:t>
            </a:r>
            <a:endParaRPr sz="1200">
              <a:solidFill>
                <a:srgbClr val="FFFFFF"/>
              </a:solidFill>
            </a:endParaRPr>
          </a:p>
          <a:p>
            <a:pPr indent="-304358" algn="just">
              <a:buClr>
                <a:srgbClr val="FFFFFF"/>
              </a:buClr>
              <a:buSzPts val="1200"/>
            </a:pPr>
            <a:r>
              <a:rPr lang="el" sz="1200" dirty="0">
                <a:solidFill>
                  <a:srgbClr val="FFFFFF"/>
                </a:solidFill>
              </a:rPr>
              <a:t>Η προσπάθεια κατάργησης κάθε έννοιας της</a:t>
            </a:r>
            <a:r>
              <a:rPr lang="el" sz="1200" dirty="0">
                <a:solidFill>
                  <a:srgbClr val="FFFFFF"/>
                </a:solidFill>
                <a:uFill>
                  <a:noFill/>
                </a:uFill>
                <a:hlinkClick r:id="rId7"/>
              </a:rPr>
              <a:t> </a:t>
            </a:r>
            <a:r>
              <a:rPr lang="el" sz="1200" u="sng" dirty="0">
                <a:solidFill>
                  <a:srgbClr val="FFFFFF"/>
                </a:solidFill>
                <a:hlinkClick r:id="rId7"/>
              </a:rPr>
              <a:t>τονικότητας</a:t>
            </a:r>
            <a:endParaRPr sz="1200" u="sng">
              <a:solidFill>
                <a:srgbClr val="FFFFFF"/>
              </a:solidFill>
              <a:hlinkClick r:id="rId7"/>
            </a:endParaRPr>
          </a:p>
          <a:p>
            <a:pPr marL="0" indent="0" algn="just">
              <a:spcBef>
                <a:spcPts val="1200"/>
              </a:spcBef>
              <a:buClr>
                <a:srgbClr val="000000"/>
              </a:buClr>
              <a:buSzPts val="1100"/>
              <a:buNone/>
            </a:pPr>
            <a:r>
              <a:rPr lang="el" sz="1200" dirty="0">
                <a:solidFill>
                  <a:srgbClr val="FFFFFF"/>
                </a:solidFill>
              </a:rPr>
              <a:t>Αυτά είναι κάποια από τα στοιχεία που χαρακτηρίζουν την νέα αυτή πορεία της μουσικής.</a:t>
            </a:r>
            <a:r>
              <a:rPr lang="el" sz="1200" dirty="0">
                <a:solidFill>
                  <a:srgbClr val="FFFFFF"/>
                </a:solidFill>
                <a:uFill>
                  <a:noFill/>
                </a:uFill>
                <a:hlinkClick r:id="rId8"/>
              </a:rPr>
              <a:t> </a:t>
            </a:r>
            <a:r>
              <a:rPr lang="el" sz="1200" u="sng" dirty="0">
                <a:solidFill>
                  <a:srgbClr val="FFFFFF"/>
                </a:solidFill>
                <a:hlinkClick r:id="rId8"/>
              </a:rPr>
              <a:t>Ατονικότητα</a:t>
            </a:r>
            <a:r>
              <a:rPr lang="el" sz="1200" dirty="0">
                <a:solidFill>
                  <a:srgbClr val="FFFFFF"/>
                </a:solidFill>
              </a:rPr>
              <a:t>,</a:t>
            </a:r>
            <a:r>
              <a:rPr lang="el" sz="1200" dirty="0">
                <a:solidFill>
                  <a:srgbClr val="FFFFFF"/>
                </a:solidFill>
                <a:uFill>
                  <a:noFill/>
                </a:uFill>
                <a:hlinkClick r:id="rId9"/>
              </a:rPr>
              <a:t> </a:t>
            </a:r>
            <a:r>
              <a:rPr lang="el" sz="1200" u="sng" dirty="0">
                <a:solidFill>
                  <a:srgbClr val="FFFFFF"/>
                </a:solidFill>
                <a:hlinkClick r:id="rId9"/>
              </a:rPr>
              <a:t>Δωδεκαφθογγισμός</a:t>
            </a:r>
            <a:r>
              <a:rPr lang="el" sz="1200" dirty="0">
                <a:solidFill>
                  <a:srgbClr val="FFFFFF"/>
                </a:solidFill>
              </a:rPr>
              <a:t>,</a:t>
            </a:r>
            <a:r>
              <a:rPr lang="el" sz="1200" dirty="0">
                <a:solidFill>
                  <a:srgbClr val="FFFFFF"/>
                </a:solidFill>
                <a:uFill>
                  <a:noFill/>
                </a:uFill>
                <a:hlinkClick r:id="rId8"/>
              </a:rPr>
              <a:t> </a:t>
            </a:r>
            <a:r>
              <a:rPr lang="el" sz="1200" u="sng" dirty="0">
                <a:solidFill>
                  <a:srgbClr val="FFFFFF"/>
                </a:solidFill>
                <a:hlinkClick r:id="rId8"/>
              </a:rPr>
              <a:t>Σειραϊσμός</a:t>
            </a:r>
            <a:r>
              <a:rPr lang="el" sz="1200" dirty="0">
                <a:solidFill>
                  <a:srgbClr val="FFFFFF"/>
                </a:solidFill>
              </a:rPr>
              <a:t> είναι τα ονόματα που προσδιορίζουν ένα τρόπο γραφής που απέχει πολύ από τον καθιερωμένο. Αφού η κλίμακα διαιρεθεί σε 12 ημιτόνια που το κάθε ένα από αυτά είναι το ίδιο σημαντικό με τα άλλα 11 για να μην υπάρχει η αίσθηση του τονικού κέντρου, αφηνόμαστε σε μία μουσική αριθμητική να οδηγήσει μία κατασκευή, που στηρίζεται αρκετά στη ρυθμική διαφοροποίηση ώστε να δώσει ένα νέο ορισμό στο νόημα της λέξης "Μουσική".</a:t>
            </a:r>
            <a:endParaRPr sz="1200">
              <a:solidFill>
                <a:srgbClr val="FFFFFF"/>
              </a:solidFill>
            </a:endParaRPr>
          </a:p>
          <a:p>
            <a:pPr marL="0" indent="0">
              <a:spcAft>
                <a:spcPts val="1600"/>
              </a:spcAft>
              <a:buNone/>
            </a:pPr>
            <a:r>
              <a:rPr lang="el" sz="1200" dirty="0">
                <a:solidFill>
                  <a:srgbClr val="FFFFFF"/>
                </a:solidFill>
              </a:rPr>
              <a:t>Παράλληλα, αναπτύσονται αρκετά τα ηλεκτρονικά μηχανήματα τα οποία ανοίγουν νέους ορίζοντες στην έρευνα των ανήσυχων ανθρώπων. Μερικά από τα είδη μουσικής που αναπτύχθηκαν με χρήση ηλεκτρικών μηχανημάτων είναι η</a:t>
            </a:r>
            <a:r>
              <a:rPr lang="el" sz="1200" dirty="0">
                <a:solidFill>
                  <a:srgbClr val="FFFFFF"/>
                </a:solidFill>
                <a:uFill>
                  <a:noFill/>
                </a:uFill>
                <a:hlinkClick r:id="rId10"/>
              </a:rPr>
              <a:t> </a:t>
            </a:r>
            <a:r>
              <a:rPr lang="el" sz="1200" u="sng" dirty="0">
                <a:solidFill>
                  <a:srgbClr val="FFFFFF"/>
                </a:solidFill>
                <a:hlinkClick r:id="rId10"/>
              </a:rPr>
              <a:t>Συγκεκριμένη Μουσική</a:t>
            </a:r>
            <a:r>
              <a:rPr lang="el" sz="1200" dirty="0">
                <a:solidFill>
                  <a:srgbClr val="FFFFFF"/>
                </a:solidFill>
              </a:rPr>
              <a:t>, η</a:t>
            </a:r>
            <a:r>
              <a:rPr lang="el" sz="1200" dirty="0">
                <a:solidFill>
                  <a:srgbClr val="FFFFFF"/>
                </a:solidFill>
                <a:uFill>
                  <a:noFill/>
                </a:uFill>
                <a:hlinkClick r:id="rId11"/>
              </a:rPr>
              <a:t> </a:t>
            </a:r>
            <a:r>
              <a:rPr lang="el" sz="1200" u="sng" dirty="0">
                <a:solidFill>
                  <a:srgbClr val="FFFFFF"/>
                </a:solidFill>
                <a:hlinkClick r:id="rId11"/>
              </a:rPr>
              <a:t>Ηλεκτρονική Μουσική</a:t>
            </a:r>
            <a:r>
              <a:rPr lang="el" sz="1200" dirty="0">
                <a:solidFill>
                  <a:srgbClr val="FFFFFF"/>
                </a:solidFill>
              </a:rPr>
              <a:t>, η</a:t>
            </a:r>
            <a:r>
              <a:rPr lang="el" sz="1200" dirty="0">
                <a:solidFill>
                  <a:srgbClr val="FFFFFF"/>
                </a:solidFill>
                <a:uFill>
                  <a:noFill/>
                </a:uFill>
                <a:hlinkClick r:id="rId12"/>
              </a:rPr>
              <a:t> </a:t>
            </a:r>
            <a:r>
              <a:rPr lang="el" sz="1200" u="sng" dirty="0">
                <a:solidFill>
                  <a:srgbClr val="FFFFFF"/>
                </a:solidFill>
                <a:hlinkClick r:id="rId12"/>
              </a:rPr>
              <a:t>Μουσική του Τυχαίου</a:t>
            </a:r>
            <a:r>
              <a:rPr lang="el" sz="1200" dirty="0">
                <a:solidFill>
                  <a:srgbClr val="FFFFFF"/>
                </a:solidFill>
              </a:rPr>
              <a:t> κ.ά </a:t>
            </a:r>
            <a:endParaRPr sz="120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127"/>
        <p:cNvGrpSpPr/>
        <p:nvPr/>
      </p:nvGrpSpPr>
      <p:grpSpPr>
        <a:xfrm>
          <a:off x="0" y="0"/>
          <a:ext cx="0" cy="0"/>
          <a:chOff x="0" y="0"/>
          <a:chExt cx="0" cy="0"/>
        </a:xfrm>
      </p:grpSpPr>
      <p:sp>
        <p:nvSpPr>
          <p:cNvPr id="128" name="Google Shape;128;p25"/>
          <p:cNvSpPr txBox="1">
            <a:spLocks noGrp="1"/>
          </p:cNvSpPr>
          <p:nvPr>
            <p:ph type="body" idx="1"/>
          </p:nvPr>
        </p:nvSpPr>
        <p:spPr>
          <a:xfrm>
            <a:off x="160250" y="179100"/>
            <a:ext cx="8927100" cy="4846500"/>
          </a:xfrm>
          <a:prstGeom prst="rect">
            <a:avLst/>
          </a:prstGeom>
        </p:spPr>
        <p:txBody>
          <a:bodyPr spcFirstLastPara="1" wrap="square" lIns="91307" tIns="91307" rIns="91307" bIns="91307" anchor="t" anchorCtr="0">
            <a:noAutofit/>
          </a:bodyPr>
          <a:lstStyle/>
          <a:p>
            <a:pPr marL="0" indent="0">
              <a:buNone/>
            </a:pPr>
            <a:r>
              <a:rPr lang="el" sz="1200" dirty="0">
                <a:solidFill>
                  <a:srgbClr val="FFFFFF"/>
                </a:solidFill>
              </a:rPr>
              <a:t>Η κλασική μουσική χαρακτηρίζεται γενικά από μια ομοφωνική μουσική γραφή κατά την οποία κυριαρχεί μια βασική μελωδία ενώ τα υπόλοιπα συνοδευτικά μέρη υποστηρίζουν την μελωδία αυτή. Το ύφος αυτό ήταν σε πλήρη αντίθεση με την πολυφωνική και αντιστικτική δομή της προκλασικής ή μπαρόκ μουσικής. Επιπλέον το κλασικό ύφος εισάγει μια μελωδική και αρμονική περιοδικότητα. Το μουσικό κείμενο χωρίζεται τις περισσότερες φορές σε σύντομες περιόδους ή φράσεις ενώ οι αρμονίες εναλλάσονται με βραδύτερο ρυθμό. Ένα επιπλέον χαρακτηριστικό της κλασικής μουσικής είναι η εναλλαγή συναισθημάτων και διάθεσης, κάτι που δεν παρατηρείται στην μπαρόκ μουσική όπου ένα μουσικό κομμάτι εκφράζει από την αρχή ως το τέλος του μια συγκεκριμένη συναισθηματική κατάσταση. </a:t>
            </a:r>
            <a:endParaRPr sz="1200">
              <a:solidFill>
                <a:srgbClr val="FFFFFF"/>
              </a:solidFill>
            </a:endParaRPr>
          </a:p>
          <a:p>
            <a:pPr marL="0" indent="0" algn="just">
              <a:spcBef>
                <a:spcPts val="1600"/>
              </a:spcBef>
              <a:buClr>
                <a:srgbClr val="000000"/>
              </a:buClr>
              <a:buSzPts val="1100"/>
              <a:buNone/>
            </a:pPr>
            <a:r>
              <a:rPr lang="el" sz="1100" dirty="0">
                <a:solidFill>
                  <a:srgbClr val="FFFFFF"/>
                </a:solidFill>
              </a:rPr>
              <a:t>Η ιστορία της κλασικής ευρωπαϊκής μουσικής μπορεί να χωριστεί στις παρακάτω κύριες ιστορικές περιόδους:</a:t>
            </a:r>
            <a:endParaRPr sz="1100">
              <a:solidFill>
                <a:srgbClr val="FFFFFF"/>
              </a:solidFill>
            </a:endParaRPr>
          </a:p>
          <a:p>
            <a:pPr indent="-298007" algn="just">
              <a:spcBef>
                <a:spcPts val="1200"/>
              </a:spcBef>
              <a:buClr>
                <a:srgbClr val="FFFFFF"/>
              </a:buClr>
              <a:buSzPts val="1100"/>
            </a:pPr>
            <a:r>
              <a:rPr lang="el" sz="1100" u="sng" dirty="0">
                <a:solidFill>
                  <a:srgbClr val="FFFFFF"/>
                </a:solidFill>
                <a:hlinkClick r:id="rId3"/>
              </a:rPr>
              <a:t>Μεσαίωνας</a:t>
            </a:r>
            <a:r>
              <a:rPr lang="el" sz="1100" dirty="0">
                <a:solidFill>
                  <a:srgbClr val="FFFFFF"/>
                </a:solidFill>
              </a:rPr>
              <a:t>: η</a:t>
            </a:r>
            <a:r>
              <a:rPr lang="el" sz="1100" dirty="0">
                <a:solidFill>
                  <a:srgbClr val="FFFFFF"/>
                </a:solidFill>
                <a:uFill>
                  <a:noFill/>
                </a:uFill>
                <a:hlinkClick r:id="rId4"/>
              </a:rPr>
              <a:t> </a:t>
            </a:r>
            <a:r>
              <a:rPr lang="el" sz="1100" u="sng" dirty="0">
                <a:solidFill>
                  <a:srgbClr val="FFFFFF"/>
                </a:solidFill>
                <a:hlinkClick r:id="rId4"/>
              </a:rPr>
              <a:t>μεσαιωνική μουσική</a:t>
            </a:r>
            <a:r>
              <a:rPr lang="el" sz="1100" dirty="0">
                <a:solidFill>
                  <a:srgbClr val="FFFFFF"/>
                </a:solidFill>
              </a:rPr>
              <a:t> καλύπτει την περίοδο περίπου από τα τέλη του 5ου αι. μέχρι το</a:t>
            </a:r>
            <a:r>
              <a:rPr lang="el" sz="1100" dirty="0">
                <a:solidFill>
                  <a:srgbClr val="FFFFFF"/>
                </a:solidFill>
                <a:uFill>
                  <a:noFill/>
                </a:uFill>
                <a:hlinkClick r:id="rId5"/>
              </a:rPr>
              <a:t> </a:t>
            </a:r>
            <a:r>
              <a:rPr lang="el" sz="1100" u="sng" dirty="0">
                <a:solidFill>
                  <a:srgbClr val="FFFFFF"/>
                </a:solidFill>
                <a:hlinkClick r:id="rId5"/>
              </a:rPr>
              <a:t>1400</a:t>
            </a:r>
            <a:r>
              <a:rPr lang="el" sz="1100" dirty="0">
                <a:solidFill>
                  <a:srgbClr val="FFFFFF"/>
                </a:solidFill>
              </a:rPr>
              <a:t>.</a:t>
            </a:r>
            <a:endParaRPr sz="1100">
              <a:solidFill>
                <a:srgbClr val="FFFFFF"/>
              </a:solidFill>
            </a:endParaRPr>
          </a:p>
          <a:p>
            <a:pPr indent="-298007" algn="just">
              <a:buClr>
                <a:srgbClr val="FFFFFF"/>
              </a:buClr>
              <a:buSzPts val="1100"/>
            </a:pPr>
            <a:r>
              <a:rPr lang="el" sz="1100" u="sng" dirty="0">
                <a:solidFill>
                  <a:srgbClr val="FFFFFF"/>
                </a:solidFill>
                <a:hlinkClick r:id="rId6"/>
              </a:rPr>
              <a:t>Αναγέννηση</a:t>
            </a:r>
            <a:r>
              <a:rPr lang="el" sz="1100" dirty="0">
                <a:solidFill>
                  <a:srgbClr val="FFFFFF"/>
                </a:solidFill>
              </a:rPr>
              <a:t>: η</a:t>
            </a:r>
            <a:r>
              <a:rPr lang="el" sz="1100" dirty="0">
                <a:solidFill>
                  <a:srgbClr val="FFFFFF"/>
                </a:solidFill>
                <a:uFill>
                  <a:noFill/>
                </a:uFill>
                <a:hlinkClick r:id="rId7"/>
              </a:rPr>
              <a:t> </a:t>
            </a:r>
            <a:r>
              <a:rPr lang="el" sz="1100" u="sng" dirty="0">
                <a:solidFill>
                  <a:srgbClr val="FFFFFF"/>
                </a:solidFill>
                <a:hlinkClick r:id="rId7"/>
              </a:rPr>
              <a:t>αναγεννησιακή μουσική</a:t>
            </a:r>
            <a:r>
              <a:rPr lang="el" sz="1100" dirty="0">
                <a:solidFill>
                  <a:srgbClr val="FFFFFF"/>
                </a:solidFill>
              </a:rPr>
              <a:t> καλύπτει την περίοδο</a:t>
            </a:r>
            <a:r>
              <a:rPr lang="el" sz="1100" dirty="0">
                <a:solidFill>
                  <a:srgbClr val="FFFFFF"/>
                </a:solidFill>
                <a:uFill>
                  <a:noFill/>
                </a:uFill>
                <a:hlinkClick r:id="rId5"/>
              </a:rPr>
              <a:t> </a:t>
            </a:r>
            <a:r>
              <a:rPr lang="el" sz="1100" u="sng" dirty="0">
                <a:solidFill>
                  <a:srgbClr val="FFFFFF"/>
                </a:solidFill>
                <a:hlinkClick r:id="rId5"/>
              </a:rPr>
              <a:t>1400</a:t>
            </a:r>
            <a:r>
              <a:rPr lang="el" sz="1100" dirty="0">
                <a:solidFill>
                  <a:srgbClr val="FFFFFF"/>
                </a:solidFill>
              </a:rPr>
              <a:t>–</a:t>
            </a:r>
            <a:r>
              <a:rPr lang="el" sz="1100" u="sng" dirty="0">
                <a:solidFill>
                  <a:srgbClr val="FFFFFF"/>
                </a:solidFill>
                <a:hlinkClick r:id="rId8"/>
              </a:rPr>
              <a:t>1600</a:t>
            </a:r>
            <a:r>
              <a:rPr lang="el" sz="1100" dirty="0">
                <a:solidFill>
                  <a:srgbClr val="FFFFFF"/>
                </a:solidFill>
              </a:rPr>
              <a:t>.</a:t>
            </a:r>
            <a:endParaRPr sz="1100">
              <a:solidFill>
                <a:srgbClr val="FFFFFF"/>
              </a:solidFill>
            </a:endParaRPr>
          </a:p>
          <a:p>
            <a:pPr indent="-298007" algn="just">
              <a:buClr>
                <a:srgbClr val="FFFFFF"/>
              </a:buClr>
              <a:buSzPts val="1100"/>
            </a:pPr>
            <a:r>
              <a:rPr lang="el" sz="1100" u="sng" dirty="0">
                <a:solidFill>
                  <a:srgbClr val="FFFFFF"/>
                </a:solidFill>
                <a:hlinkClick r:id="rId9"/>
              </a:rPr>
              <a:t>Μπαρόκ</a:t>
            </a:r>
            <a:r>
              <a:rPr lang="el" sz="1100" dirty="0">
                <a:solidFill>
                  <a:srgbClr val="FFFFFF"/>
                </a:solidFill>
              </a:rPr>
              <a:t>: η</a:t>
            </a:r>
            <a:r>
              <a:rPr lang="el" sz="1100" dirty="0">
                <a:solidFill>
                  <a:srgbClr val="FFFFFF"/>
                </a:solidFill>
                <a:uFill>
                  <a:noFill/>
                </a:uFill>
                <a:hlinkClick r:id="rId10"/>
              </a:rPr>
              <a:t> </a:t>
            </a:r>
            <a:r>
              <a:rPr lang="el" sz="1100" u="sng" dirty="0">
                <a:solidFill>
                  <a:srgbClr val="FFFFFF"/>
                </a:solidFill>
                <a:hlinkClick r:id="rId10"/>
              </a:rPr>
              <a:t>μπαρόκ μουσική</a:t>
            </a:r>
            <a:r>
              <a:rPr lang="el" sz="1100" dirty="0">
                <a:solidFill>
                  <a:srgbClr val="FFFFFF"/>
                </a:solidFill>
              </a:rPr>
              <a:t> καλύπτει την περίοδο</a:t>
            </a:r>
            <a:r>
              <a:rPr lang="el" sz="1100" dirty="0">
                <a:solidFill>
                  <a:srgbClr val="FFFFFF"/>
                </a:solidFill>
                <a:uFill>
                  <a:noFill/>
                </a:uFill>
                <a:hlinkClick r:id="rId8"/>
              </a:rPr>
              <a:t> </a:t>
            </a:r>
            <a:r>
              <a:rPr lang="el" sz="1100" u="sng" dirty="0">
                <a:solidFill>
                  <a:srgbClr val="FFFFFF"/>
                </a:solidFill>
                <a:hlinkClick r:id="rId8"/>
              </a:rPr>
              <a:t>1600</a:t>
            </a:r>
            <a:r>
              <a:rPr lang="el" sz="1100" dirty="0">
                <a:solidFill>
                  <a:srgbClr val="FFFFFF"/>
                </a:solidFill>
              </a:rPr>
              <a:t>–</a:t>
            </a:r>
            <a:r>
              <a:rPr lang="el" sz="1100" u="sng" dirty="0">
                <a:solidFill>
                  <a:srgbClr val="FFFFFF"/>
                </a:solidFill>
                <a:hlinkClick r:id="rId11"/>
              </a:rPr>
              <a:t>1750</a:t>
            </a:r>
            <a:r>
              <a:rPr lang="el" sz="1100" dirty="0">
                <a:solidFill>
                  <a:srgbClr val="FFFFFF"/>
                </a:solidFill>
              </a:rPr>
              <a:t>.</a:t>
            </a:r>
            <a:endParaRPr sz="1100">
              <a:solidFill>
                <a:srgbClr val="FFFFFF"/>
              </a:solidFill>
            </a:endParaRPr>
          </a:p>
          <a:p>
            <a:pPr indent="-298007" algn="just">
              <a:buClr>
                <a:srgbClr val="FFFFFF"/>
              </a:buClr>
              <a:buSzPts val="1100"/>
            </a:pPr>
            <a:r>
              <a:rPr lang="el" sz="1100" u="sng" dirty="0">
                <a:solidFill>
                  <a:srgbClr val="FFFFFF"/>
                </a:solidFill>
                <a:hlinkClick r:id="rId12"/>
              </a:rPr>
              <a:t>Κλασική εποχή</a:t>
            </a:r>
            <a:r>
              <a:rPr lang="el" sz="1100" dirty="0">
                <a:solidFill>
                  <a:srgbClr val="FFFFFF"/>
                </a:solidFill>
              </a:rPr>
              <a:t>: η μουσική της περιόδου</a:t>
            </a:r>
            <a:r>
              <a:rPr lang="el" sz="1100" dirty="0">
                <a:solidFill>
                  <a:srgbClr val="FFFFFF"/>
                </a:solidFill>
                <a:uFill>
                  <a:noFill/>
                </a:uFill>
                <a:hlinkClick r:id="rId13"/>
              </a:rPr>
              <a:t> </a:t>
            </a:r>
            <a:r>
              <a:rPr lang="el" sz="1100" u="sng" dirty="0">
                <a:solidFill>
                  <a:srgbClr val="FFFFFF"/>
                </a:solidFill>
                <a:hlinkClick r:id="rId13"/>
              </a:rPr>
              <a:t>1730</a:t>
            </a:r>
            <a:r>
              <a:rPr lang="el" sz="1100" dirty="0">
                <a:solidFill>
                  <a:srgbClr val="FFFFFF"/>
                </a:solidFill>
              </a:rPr>
              <a:t>–</a:t>
            </a:r>
            <a:r>
              <a:rPr lang="el" sz="1100" u="sng" dirty="0">
                <a:solidFill>
                  <a:srgbClr val="FFFFFF"/>
                </a:solidFill>
                <a:hlinkClick r:id="rId14"/>
              </a:rPr>
              <a:t>1830</a:t>
            </a:r>
            <a:r>
              <a:rPr lang="el" sz="1100" dirty="0">
                <a:solidFill>
                  <a:srgbClr val="FFFFFF"/>
                </a:solidFill>
              </a:rPr>
              <a:t>.</a:t>
            </a:r>
            <a:endParaRPr sz="1100">
              <a:solidFill>
                <a:srgbClr val="FFFFFF"/>
              </a:solidFill>
            </a:endParaRPr>
          </a:p>
          <a:p>
            <a:pPr indent="-298007" algn="just">
              <a:buClr>
                <a:srgbClr val="FFFFFF"/>
              </a:buClr>
              <a:buSzPts val="1100"/>
            </a:pPr>
            <a:r>
              <a:rPr lang="el" sz="1100" u="sng" dirty="0">
                <a:solidFill>
                  <a:srgbClr val="FFFFFF"/>
                </a:solidFill>
                <a:hlinkClick r:id="rId15"/>
              </a:rPr>
              <a:t>Ρομαντισμός</a:t>
            </a:r>
            <a:r>
              <a:rPr lang="el" sz="1100" dirty="0">
                <a:solidFill>
                  <a:srgbClr val="FFFFFF"/>
                </a:solidFill>
              </a:rPr>
              <a:t>: η</a:t>
            </a:r>
            <a:r>
              <a:rPr lang="el" sz="1100" dirty="0">
                <a:solidFill>
                  <a:srgbClr val="FFFFFF"/>
                </a:solidFill>
                <a:uFill>
                  <a:noFill/>
                </a:uFill>
                <a:hlinkClick r:id="rId16"/>
              </a:rPr>
              <a:t> </a:t>
            </a:r>
            <a:r>
              <a:rPr lang="el" sz="1100" u="sng" dirty="0">
                <a:solidFill>
                  <a:srgbClr val="FFFFFF"/>
                </a:solidFill>
                <a:hlinkClick r:id="rId16"/>
              </a:rPr>
              <a:t>ρομαντική εποχή</a:t>
            </a:r>
            <a:r>
              <a:rPr lang="el" sz="1100" dirty="0">
                <a:solidFill>
                  <a:srgbClr val="FFFFFF"/>
                </a:solidFill>
              </a:rPr>
              <a:t> της μουσικής καλύπτει την περίοδο</a:t>
            </a:r>
            <a:r>
              <a:rPr lang="el" sz="1100" dirty="0">
                <a:solidFill>
                  <a:srgbClr val="FFFFFF"/>
                </a:solidFill>
                <a:uFill>
                  <a:noFill/>
                </a:uFill>
                <a:hlinkClick r:id="rId17"/>
              </a:rPr>
              <a:t> </a:t>
            </a:r>
            <a:r>
              <a:rPr lang="el" sz="1100" u="sng" dirty="0">
                <a:solidFill>
                  <a:srgbClr val="FFFFFF"/>
                </a:solidFill>
                <a:hlinkClick r:id="rId17"/>
              </a:rPr>
              <a:t>1815</a:t>
            </a:r>
            <a:r>
              <a:rPr lang="el" sz="1100" dirty="0">
                <a:solidFill>
                  <a:srgbClr val="FFFFFF"/>
                </a:solidFill>
              </a:rPr>
              <a:t>–</a:t>
            </a:r>
            <a:r>
              <a:rPr lang="el" sz="1100" u="sng" dirty="0">
                <a:solidFill>
                  <a:srgbClr val="FFFFFF"/>
                </a:solidFill>
                <a:hlinkClick r:id="rId18"/>
              </a:rPr>
              <a:t>1910</a:t>
            </a:r>
            <a:r>
              <a:rPr lang="el" sz="1100" dirty="0">
                <a:solidFill>
                  <a:srgbClr val="FFFFFF"/>
                </a:solidFill>
              </a:rPr>
              <a:t>.</a:t>
            </a:r>
            <a:endParaRPr sz="1100">
              <a:solidFill>
                <a:srgbClr val="FFFFFF"/>
              </a:solidFill>
            </a:endParaRPr>
          </a:p>
          <a:p>
            <a:pPr marL="0" indent="0">
              <a:spcBef>
                <a:spcPts val="1200"/>
              </a:spcBef>
              <a:spcAft>
                <a:spcPts val="1600"/>
              </a:spcAft>
              <a:buNone/>
            </a:pPr>
            <a:r>
              <a:rPr lang="el" sz="1200" u="sng" dirty="0">
                <a:solidFill>
                  <a:srgbClr val="FFFFFF"/>
                </a:solidFill>
                <a:hlinkClick r:id="rId19"/>
              </a:rPr>
              <a:t>Σύγχρονη εποχή</a:t>
            </a:r>
            <a:r>
              <a:rPr lang="el" sz="1200" dirty="0">
                <a:solidFill>
                  <a:srgbClr val="FFFFFF"/>
                </a:solidFill>
              </a:rPr>
              <a:t>: η μουσική η οποία παράγεται κατά κύριο λόγο στον</a:t>
            </a:r>
            <a:r>
              <a:rPr lang="el" sz="1200" dirty="0">
                <a:solidFill>
                  <a:srgbClr val="FFFFFF"/>
                </a:solidFill>
                <a:uFill>
                  <a:noFill/>
                </a:uFill>
                <a:hlinkClick r:id="rId20"/>
              </a:rPr>
              <a:t> </a:t>
            </a:r>
            <a:r>
              <a:rPr lang="el" sz="1200" u="sng" dirty="0">
                <a:solidFill>
                  <a:srgbClr val="FFFFFF"/>
                </a:solidFill>
                <a:hlinkClick r:id="rId20"/>
              </a:rPr>
              <a:t>20ο αιώνα</a:t>
            </a:r>
            <a:r>
              <a:rPr lang="el" sz="1200" dirty="0">
                <a:solidFill>
                  <a:srgbClr val="FFFFFF"/>
                </a:solidFill>
              </a:rPr>
              <a:t> διατηρώντας χαρακτηριστικά γνωρίσματα της μουσικής των προηγούμενων περιόδων. </a:t>
            </a:r>
            <a:endParaRPr sz="120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132"/>
        <p:cNvGrpSpPr/>
        <p:nvPr/>
      </p:nvGrpSpPr>
      <p:grpSpPr>
        <a:xfrm>
          <a:off x="0" y="0"/>
          <a:ext cx="0" cy="0"/>
          <a:chOff x="0" y="0"/>
          <a:chExt cx="0" cy="0"/>
        </a:xfrm>
      </p:grpSpPr>
      <p:sp>
        <p:nvSpPr>
          <p:cNvPr id="133" name="Google Shape;133;p26"/>
          <p:cNvSpPr txBox="1">
            <a:spLocks noGrp="1"/>
          </p:cNvSpPr>
          <p:nvPr>
            <p:ph type="body" idx="1"/>
          </p:nvPr>
        </p:nvSpPr>
        <p:spPr>
          <a:xfrm>
            <a:off x="169675" y="0"/>
            <a:ext cx="8870700" cy="5143500"/>
          </a:xfrm>
          <a:prstGeom prst="rect">
            <a:avLst/>
          </a:prstGeom>
        </p:spPr>
        <p:txBody>
          <a:bodyPr spcFirstLastPara="1" wrap="square" lIns="91307" tIns="91307" rIns="91307" bIns="91307" anchor="t" anchorCtr="0">
            <a:noAutofit/>
          </a:bodyPr>
          <a:lstStyle/>
          <a:p>
            <a:pPr marL="0" indent="0" algn="just">
              <a:buClr>
                <a:srgbClr val="000000"/>
              </a:buClr>
              <a:buSzPts val="1100"/>
              <a:buNone/>
            </a:pPr>
            <a:r>
              <a:rPr lang="el" sz="1200" dirty="0">
                <a:solidFill>
                  <a:srgbClr val="FFFFFF"/>
                </a:solidFill>
              </a:rPr>
              <a:t>Η Συμφωνική ορχήστρα είναι ένα μουσικό σύνολο, μια ορχήστρα - μεγάλης κλίμακας - από προκαθορισμένα όργανα, που χρησιμοποιείται συνήθως για την εκτέλεση έργων συμφωνικής μουσικής ή όπερας.</a:t>
            </a:r>
            <a:endParaRPr sz="1200">
              <a:solidFill>
                <a:srgbClr val="FFFFFF"/>
              </a:solidFill>
            </a:endParaRPr>
          </a:p>
          <a:p>
            <a:pPr marL="0" indent="0" algn="just">
              <a:buClr>
                <a:srgbClr val="000000"/>
              </a:buClr>
              <a:buSzPts val="1100"/>
              <a:buNone/>
            </a:pPr>
            <a:r>
              <a:rPr lang="el" sz="1200" dirty="0">
                <a:solidFill>
                  <a:srgbClr val="FFFFFF"/>
                </a:solidFill>
              </a:rPr>
              <a:t>Αρχικά, η μπαρόκ ορχήστρα αποτελούνταν μόνο από έγχορδα και επιπρόσθετα όργανα του λεγόμενου συνεχούς βάσιμου ή μπάσο κοντίνουο (basso continuo), όπως ήταν το τσέμπαλο ή το λαούτο.</a:t>
            </a:r>
            <a:endParaRPr sz="1200">
              <a:solidFill>
                <a:srgbClr val="FFFFFF"/>
              </a:solidFill>
            </a:endParaRPr>
          </a:p>
          <a:p>
            <a:pPr marL="0" indent="0" algn="just">
              <a:buClr>
                <a:srgbClr val="000000"/>
              </a:buClr>
              <a:buSzPts val="1100"/>
              <a:buNone/>
            </a:pPr>
            <a:r>
              <a:rPr lang="el" sz="1200" dirty="0">
                <a:solidFill>
                  <a:srgbClr val="FFFFFF"/>
                </a:solidFill>
              </a:rPr>
              <a:t>Στα πλαίσια της αναζήτησης και άλλων ηχοχρωμάτων, προστέθηκαν σταδιακά και πνευστά όργανα όπως το όμποε. Χάλκινα πνευστά όργανα και κρουστά, χρησιμοποιούνταν μόνο σε ειδικές περιπτώσεις για τον ιδιαίτερο "χρωματισμό" των μουσικών έργων.</a:t>
            </a:r>
            <a:endParaRPr sz="1200">
              <a:solidFill>
                <a:srgbClr val="FFFFFF"/>
              </a:solidFill>
            </a:endParaRPr>
          </a:p>
          <a:p>
            <a:pPr marL="0" indent="0" algn="just">
              <a:buClr>
                <a:srgbClr val="000000"/>
              </a:buClr>
              <a:buSzPts val="1100"/>
              <a:buNone/>
            </a:pPr>
            <a:r>
              <a:rPr lang="el" sz="1200" dirty="0">
                <a:solidFill>
                  <a:srgbClr val="FFFFFF"/>
                </a:solidFill>
              </a:rPr>
              <a:t>Κατά την μετάβαση από την μπαρόκ στην κλασική μουσική περίοδο, η ορχήστρα υπέστη σημαντικές μεταβολές σε συνδυασμό με αλλαγές και στην ίδια την μουσική και ειδικότερα την γέννηση της Συμφωνίας, που αποτελεί και την κατεξοχήν ορχηστρική μορφή σύνθεσης.</a:t>
            </a:r>
            <a:endParaRPr sz="1200">
              <a:solidFill>
                <a:srgbClr val="FFFFFF"/>
              </a:solidFill>
            </a:endParaRPr>
          </a:p>
          <a:p>
            <a:pPr marL="0" indent="0" algn="just">
              <a:buClr>
                <a:srgbClr val="000000"/>
              </a:buClr>
              <a:buSzPts val="1100"/>
              <a:buNone/>
            </a:pPr>
            <a:r>
              <a:rPr lang="el" sz="1200" dirty="0">
                <a:solidFill>
                  <a:srgbClr val="FFFFFF"/>
                </a:solidFill>
              </a:rPr>
              <a:t>Αυτή την εποχή, η συμφωνική ορχήστρα με τη σημερινή της μορφή, άρχισε να διαμορφώνεται με τη Σχολή του Μανχάιμ και την εκτέλεση έργων σημαντικών συνθετών όπως του Χάιντν, του Μπετόβεν και του Μότσαρτ.</a:t>
            </a:r>
            <a:endParaRPr sz="1200">
              <a:solidFill>
                <a:srgbClr val="FFFFFF"/>
              </a:solidFill>
            </a:endParaRPr>
          </a:p>
          <a:p>
            <a:pPr marL="0" indent="0" algn="just">
              <a:buClr>
                <a:srgbClr val="000000"/>
              </a:buClr>
              <a:buSzPts val="1100"/>
              <a:buNone/>
            </a:pPr>
            <a:r>
              <a:rPr lang="el" sz="1200" dirty="0">
                <a:solidFill>
                  <a:srgbClr val="FFFFFF"/>
                </a:solidFill>
              </a:rPr>
              <a:t>Ο αριθμός των εκτελεστών αυξάνεται σημαντικά ενώ παράλληλα γίνεται για πρώτη φορά η ταξινόμηση των εγχόρδων σε διακριτές ομάδες (πρώτα και δεύτερα βιολιά, βιολοντσέλα και κοντραμπάσα).</a:t>
            </a:r>
            <a:endParaRPr sz="1200">
              <a:solidFill>
                <a:srgbClr val="FFFFFF"/>
              </a:solidFill>
            </a:endParaRPr>
          </a:p>
          <a:p>
            <a:pPr marL="0" indent="0">
              <a:spcAft>
                <a:spcPts val="1600"/>
              </a:spcAft>
              <a:buNone/>
            </a:pPr>
            <a:r>
              <a:rPr lang="el" sz="1200" dirty="0">
                <a:solidFill>
                  <a:srgbClr val="FFFFFF"/>
                </a:solidFill>
              </a:rPr>
              <a:t>Τα πνευστά όργανα αποκτούν μόνιμη θέση και μεταξύ αυτών είναι και τα χάλκινα. Σε άμεση συσχέτιση και με τις μεγάλες δημόσιες συναυλίες που καθιερώνονται, η κλασική συμφωνική ορχήστρα διαθέτει επίσης δυνατότερο ήχο</a:t>
            </a:r>
            <a:r>
              <a:rPr lang="el" sz="1200" dirty="0">
                <a:solidFill>
                  <a:srgbClr val="000000"/>
                </a:solidFill>
              </a:rPr>
              <a:t>.</a:t>
            </a:r>
            <a:endParaRPr sz="1200"/>
          </a:p>
        </p:txBody>
      </p:sp>
      <p:pic>
        <p:nvPicPr>
          <p:cNvPr id="134" name="Google Shape;134;p26"/>
          <p:cNvPicPr preferRelativeResize="0"/>
          <p:nvPr/>
        </p:nvPicPr>
        <p:blipFill>
          <a:blip r:embed="rId3" cstate="email">
            <a:alphaModFix/>
          </a:blip>
          <a:stretch>
            <a:fillRect/>
          </a:stretch>
        </p:blipFill>
        <p:spPr>
          <a:xfrm>
            <a:off x="5151900" y="3438100"/>
            <a:ext cx="2857500" cy="1600200"/>
          </a:xfrm>
          <a:prstGeom prst="rect">
            <a:avLst/>
          </a:prstGeom>
          <a:noFill/>
          <a:ln>
            <a:noFill/>
          </a:ln>
        </p:spPr>
      </p:pic>
      <p:pic>
        <p:nvPicPr>
          <p:cNvPr id="135" name="Google Shape;135;p26"/>
          <p:cNvPicPr preferRelativeResize="0"/>
          <p:nvPr/>
        </p:nvPicPr>
        <p:blipFill>
          <a:blip r:embed="rId4" cstate="email">
            <a:alphaModFix/>
          </a:blip>
          <a:stretch>
            <a:fillRect/>
          </a:stretch>
        </p:blipFill>
        <p:spPr>
          <a:xfrm>
            <a:off x="384515" y="3590500"/>
            <a:ext cx="3514725" cy="1295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139"/>
        <p:cNvGrpSpPr/>
        <p:nvPr/>
      </p:nvGrpSpPr>
      <p:grpSpPr>
        <a:xfrm>
          <a:off x="0" y="0"/>
          <a:ext cx="0" cy="0"/>
          <a:chOff x="0" y="0"/>
          <a:chExt cx="0" cy="0"/>
        </a:xfrm>
      </p:grpSpPr>
      <p:sp>
        <p:nvSpPr>
          <p:cNvPr id="140" name="Google Shape;140;p27"/>
          <p:cNvSpPr txBox="1">
            <a:spLocks noGrp="1"/>
          </p:cNvSpPr>
          <p:nvPr>
            <p:ph type="body" idx="1"/>
          </p:nvPr>
        </p:nvSpPr>
        <p:spPr>
          <a:xfrm>
            <a:off x="0" y="-48300"/>
            <a:ext cx="8973600" cy="5075400"/>
          </a:xfrm>
          <a:prstGeom prst="rect">
            <a:avLst/>
          </a:prstGeom>
        </p:spPr>
        <p:txBody>
          <a:bodyPr spcFirstLastPara="1" wrap="square" lIns="91307" tIns="91307" rIns="91307" bIns="91307" anchor="t" anchorCtr="0">
            <a:noAutofit/>
          </a:bodyPr>
          <a:lstStyle/>
          <a:p>
            <a:pPr marL="0" indent="0" algn="just">
              <a:buClr>
                <a:schemeClr val="dk1"/>
              </a:buClr>
              <a:buSzPts val="1100"/>
              <a:buNone/>
            </a:pPr>
            <a:r>
              <a:rPr lang="el" sz="1100" dirty="0">
                <a:solidFill>
                  <a:srgbClr val="FFFFFF"/>
                </a:solidFill>
              </a:rPr>
              <a:t>Τα μουσικά όργανα, ανάλογα με τον τρόπο που παράγουν τον ήχο, χωρίζονται στις παρακάτω εξής κατηγορίες.</a:t>
            </a:r>
            <a:endParaRPr sz="1100">
              <a:solidFill>
                <a:srgbClr val="FFFFFF"/>
              </a:solidFill>
            </a:endParaRPr>
          </a:p>
          <a:p>
            <a:pPr indent="-298007" algn="just">
              <a:spcBef>
                <a:spcPts val="1200"/>
              </a:spcBef>
              <a:buClr>
                <a:srgbClr val="FFFFFF"/>
              </a:buClr>
              <a:buSzPts val="1100"/>
            </a:pPr>
            <a:r>
              <a:rPr lang="el" sz="1100" dirty="0">
                <a:solidFill>
                  <a:srgbClr val="FFFFFF"/>
                </a:solidFill>
              </a:rPr>
              <a:t>Αυτόφωνα-ιδιόφωνα</a:t>
            </a:r>
            <a:endParaRPr sz="1100">
              <a:solidFill>
                <a:srgbClr val="FFFFFF"/>
              </a:solidFill>
            </a:endParaRPr>
          </a:p>
          <a:p>
            <a:pPr indent="-298007" algn="just">
              <a:buClr>
                <a:srgbClr val="FFFFFF"/>
              </a:buClr>
              <a:buSzPts val="1100"/>
            </a:pPr>
            <a:r>
              <a:rPr lang="el" sz="1100" dirty="0">
                <a:solidFill>
                  <a:srgbClr val="FFFFFF"/>
                </a:solidFill>
              </a:rPr>
              <a:t>Αερόφωνα</a:t>
            </a:r>
            <a:endParaRPr sz="1100">
              <a:solidFill>
                <a:srgbClr val="FFFFFF"/>
              </a:solidFill>
            </a:endParaRPr>
          </a:p>
          <a:p>
            <a:pPr indent="-298007" algn="just">
              <a:buClr>
                <a:srgbClr val="FFFFFF"/>
              </a:buClr>
              <a:buSzPts val="1100"/>
            </a:pPr>
            <a:r>
              <a:rPr lang="el" sz="1100" dirty="0">
                <a:solidFill>
                  <a:srgbClr val="FFFFFF"/>
                </a:solidFill>
              </a:rPr>
              <a:t>Χορδόφωνα</a:t>
            </a:r>
            <a:endParaRPr sz="1100">
              <a:solidFill>
                <a:srgbClr val="FFFFFF"/>
              </a:solidFill>
            </a:endParaRPr>
          </a:p>
          <a:p>
            <a:pPr indent="-298007" algn="just">
              <a:buClr>
                <a:srgbClr val="FFFFFF"/>
              </a:buClr>
              <a:buSzPts val="1100"/>
            </a:pPr>
            <a:r>
              <a:rPr lang="el" sz="1100" dirty="0">
                <a:solidFill>
                  <a:srgbClr val="FFFFFF"/>
                </a:solidFill>
              </a:rPr>
              <a:t>Μεμβρανόφωνα</a:t>
            </a:r>
            <a:endParaRPr sz="1100">
              <a:solidFill>
                <a:srgbClr val="FFFFFF"/>
              </a:solidFill>
            </a:endParaRPr>
          </a:p>
          <a:p>
            <a:pPr indent="-298007" algn="just">
              <a:buClr>
                <a:srgbClr val="FFFFFF"/>
              </a:buClr>
              <a:buSzPts val="1100"/>
            </a:pPr>
            <a:r>
              <a:rPr lang="el" sz="1100" dirty="0">
                <a:solidFill>
                  <a:srgbClr val="FFFFFF"/>
                </a:solidFill>
              </a:rPr>
              <a:t>Ηλεκτρόφωνα</a:t>
            </a:r>
            <a:endParaRPr sz="1100">
              <a:solidFill>
                <a:srgbClr val="FFFFFF"/>
              </a:solidFill>
            </a:endParaRPr>
          </a:p>
          <a:p>
            <a:pPr marL="0" indent="0">
              <a:spcBef>
                <a:spcPts val="1200"/>
              </a:spcBef>
              <a:buNone/>
            </a:pPr>
            <a:endParaRPr sz="1200">
              <a:solidFill>
                <a:srgbClr val="FFFFFF"/>
              </a:solidFill>
            </a:endParaRPr>
          </a:p>
          <a:p>
            <a:pPr marL="0" indent="0">
              <a:spcBef>
                <a:spcPts val="1600"/>
              </a:spcBef>
              <a:buNone/>
            </a:pPr>
            <a:endParaRPr sz="1200">
              <a:solidFill>
                <a:srgbClr val="FFFFFF"/>
              </a:solidFill>
            </a:endParaRPr>
          </a:p>
          <a:p>
            <a:pPr marL="0" indent="0">
              <a:spcBef>
                <a:spcPts val="1600"/>
              </a:spcBef>
              <a:spcAft>
                <a:spcPts val="1600"/>
              </a:spcAft>
              <a:buNone/>
            </a:pPr>
            <a:r>
              <a:rPr lang="el" sz="1200" dirty="0">
                <a:solidFill>
                  <a:srgbClr val="FFFFFF"/>
                </a:solidFill>
              </a:rPr>
              <a:t>Στην συμφωνική ορχήστρα συνηθίζουμε να χρησιμοποιούμε έναν διαφορετικό τρόπο διαχωρισμού των μουσικών οργάνων σε έγχορδα, πνευστά και κρουστά, όπου τα πνευστά διακρίνονται σε ξύλινα και μεταλλικά (χάλκινα). </a:t>
            </a:r>
            <a:r>
              <a:rPr lang="el" sz="1100" dirty="0">
                <a:solidFill>
                  <a:srgbClr val="FFFFFF"/>
                </a:solidFill>
              </a:rPr>
              <a:t>Για να αντιληφθεί κανείς τη σημασία του μαέστρου αρκεί να αναλογιστεί ότι μία σύγχρονη ορχήστρα αποτελείται από εκατό και πλέον μουσικούς που συνήθως έχουν  πολύ έντονη προσωπικότητα, διαμορφωμένες αντιλήψεις και συγκεκριμένες απαιτήσεις.Το κάθε άτομο-μέλος μιας ορχήστρας έχει τον δικό του τρόπο να αισθάνεται μια μουσική φράση και να αντιλαμβάνεται ένα μουσικό στιλ. Παράλληλα, όμως, το νόημα της ορχήστρας είναι ότι συγκροτεί ένα μουσικό σύνολο το οποίο χαρακτηρίζεται από μια ενιαία άποψη και ένα ιδιαίτερο στιλ παιξίματος που σε κάθε συναυλία έχει να προτείνει μια ξεχωριστή ενός συχνά πολυπαιγμένου μουσικού έργου.Εκείνος που  θα κάνει αυτό το σύνολο να αποκτήσει τη δική του προσωπικότητα και στιλ και να ερμηνεύσει ένα έργο με συνεπή και διακεκριμένο τρόπο είναι ο μαέστρος, ο οποίος με τις κινήσεις των χεριών και τις μπαγκέτας αλλά ακόμα και με ένα βλέμμα ή μια κίνηση του σώματος του δίνει και κρατάει το τέμπο ή το αλλάζει όταν χρειάζεται, δείχνει τις εισόδους των οργάνων, τις δυναμικές και τις γραμμές των φράσεων.</a:t>
            </a:r>
            <a:r>
              <a:rPr lang="el" sz="1200" dirty="0">
                <a:solidFill>
                  <a:srgbClr val="FFFFFF"/>
                </a:solidFill>
              </a:rPr>
              <a:t>Επομένως καθήκον του μαέστρου είναι η σωστή εκτέλεση των μουσικών έργων, η σωστή διεύθυνση της ορχήστρας στις πρόβες και κατά την εκτέλεση του έργου μπροστά σε κοινό, οι απαραίτητες συμβουλές στα μέλη της ορχήστρας για το επιθυμητό αποτέλεσμα αλλά και ο σχεδιασμός του προγράμματος και η επιλογή του έργου. </a:t>
            </a:r>
            <a:endParaRPr sz="1200">
              <a:solidFill>
                <a:srgbClr val="FFFFFF"/>
              </a:solidFill>
            </a:endParaRPr>
          </a:p>
        </p:txBody>
      </p:sp>
      <p:pic>
        <p:nvPicPr>
          <p:cNvPr id="141" name="Google Shape;141;p27"/>
          <p:cNvPicPr preferRelativeResize="0"/>
          <p:nvPr/>
        </p:nvPicPr>
        <p:blipFill>
          <a:blip r:embed="rId3" cstate="email">
            <a:alphaModFix/>
          </a:blip>
          <a:stretch>
            <a:fillRect/>
          </a:stretch>
        </p:blipFill>
        <p:spPr>
          <a:xfrm rot="-1">
            <a:off x="6274976" y="315150"/>
            <a:ext cx="2352501" cy="18670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145"/>
        <p:cNvGrpSpPr/>
        <p:nvPr/>
      </p:nvGrpSpPr>
      <p:grpSpPr>
        <a:xfrm>
          <a:off x="0" y="0"/>
          <a:ext cx="0" cy="0"/>
          <a:chOff x="0" y="0"/>
          <a:chExt cx="0" cy="0"/>
        </a:xfrm>
      </p:grpSpPr>
      <p:sp>
        <p:nvSpPr>
          <p:cNvPr id="146" name="Google Shape;146;p28"/>
          <p:cNvSpPr txBox="1">
            <a:spLocks noGrp="1"/>
          </p:cNvSpPr>
          <p:nvPr>
            <p:ph type="body" idx="1"/>
          </p:nvPr>
        </p:nvSpPr>
        <p:spPr>
          <a:xfrm>
            <a:off x="311700" y="433625"/>
            <a:ext cx="8520600" cy="4135200"/>
          </a:xfrm>
          <a:prstGeom prst="rect">
            <a:avLst/>
          </a:prstGeom>
        </p:spPr>
        <p:txBody>
          <a:bodyPr spcFirstLastPara="1" wrap="square" lIns="91307" tIns="91307" rIns="91307" bIns="91307" anchor="t" anchorCtr="0">
            <a:noAutofit/>
          </a:bodyPr>
          <a:lstStyle/>
          <a:p>
            <a:pPr indent="-298007" algn="just">
              <a:spcBef>
                <a:spcPts val="1200"/>
              </a:spcBef>
              <a:buClr>
                <a:srgbClr val="FFFFFF"/>
              </a:buClr>
              <a:buSzPts val="1100"/>
            </a:pPr>
            <a:r>
              <a:rPr lang="el" sz="1100" dirty="0">
                <a:solidFill>
                  <a:srgbClr val="FFFFFF"/>
                </a:solidFill>
              </a:rPr>
              <a:t>Arturo Toscanini</a:t>
            </a:r>
            <a:endParaRPr sz="1100">
              <a:solidFill>
                <a:srgbClr val="FFFFFF"/>
              </a:solidFill>
            </a:endParaRPr>
          </a:p>
          <a:p>
            <a:pPr indent="-298007" algn="just">
              <a:buClr>
                <a:srgbClr val="FFFFFF"/>
              </a:buClr>
              <a:buSzPts val="1100"/>
            </a:pPr>
            <a:r>
              <a:rPr lang="el" sz="1100" dirty="0">
                <a:solidFill>
                  <a:srgbClr val="FFFFFF"/>
                </a:solidFill>
              </a:rPr>
              <a:t>Herbert von Karajan</a:t>
            </a:r>
            <a:endParaRPr sz="1100">
              <a:solidFill>
                <a:srgbClr val="FFFFFF"/>
              </a:solidFill>
            </a:endParaRPr>
          </a:p>
          <a:p>
            <a:pPr indent="-298007" algn="just">
              <a:buClr>
                <a:srgbClr val="FFFFFF"/>
              </a:buClr>
              <a:buSzPts val="1100"/>
            </a:pPr>
            <a:r>
              <a:rPr lang="el" sz="1100" dirty="0">
                <a:solidFill>
                  <a:srgbClr val="FFFFFF"/>
                </a:solidFill>
              </a:rPr>
              <a:t>Leonard Bernstein`</a:t>
            </a:r>
            <a:endParaRPr sz="1100">
              <a:solidFill>
                <a:srgbClr val="FFFFFF"/>
              </a:solidFill>
            </a:endParaRPr>
          </a:p>
          <a:p>
            <a:pPr indent="-298007" algn="just">
              <a:buClr>
                <a:srgbClr val="FFFFFF"/>
              </a:buClr>
              <a:buSzPts val="1100"/>
            </a:pPr>
            <a:r>
              <a:rPr lang="el" sz="1100" dirty="0">
                <a:solidFill>
                  <a:srgbClr val="FFFFFF"/>
                </a:solidFill>
              </a:rPr>
              <a:t>Claudio Abbado</a:t>
            </a:r>
            <a:endParaRPr sz="1100">
              <a:solidFill>
                <a:srgbClr val="FFFFFF"/>
              </a:solidFill>
            </a:endParaRPr>
          </a:p>
          <a:p>
            <a:pPr indent="-298007" algn="just">
              <a:buClr>
                <a:srgbClr val="FFFFFF"/>
              </a:buClr>
              <a:buSzPts val="1100"/>
            </a:pPr>
            <a:r>
              <a:rPr lang="el" sz="1100" dirty="0">
                <a:solidFill>
                  <a:srgbClr val="FFFFFF"/>
                </a:solidFill>
              </a:rPr>
              <a:t>Ricardo Muti</a:t>
            </a:r>
            <a:endParaRPr sz="1100">
              <a:solidFill>
                <a:srgbClr val="FFFFFF"/>
              </a:solidFill>
            </a:endParaRPr>
          </a:p>
          <a:p>
            <a:pPr indent="-298007" algn="just">
              <a:buClr>
                <a:srgbClr val="FFFFFF"/>
              </a:buClr>
              <a:buSzPts val="1100"/>
            </a:pPr>
            <a:r>
              <a:rPr lang="el" sz="1100" dirty="0">
                <a:solidFill>
                  <a:srgbClr val="FFFFFF"/>
                </a:solidFill>
              </a:rPr>
              <a:t>Pierre Boulez</a:t>
            </a:r>
            <a:endParaRPr sz="1100">
              <a:solidFill>
                <a:srgbClr val="FFFFFF"/>
              </a:solidFill>
            </a:endParaRPr>
          </a:p>
          <a:p>
            <a:pPr indent="-298007" algn="just">
              <a:buClr>
                <a:srgbClr val="FFFFFF"/>
              </a:buClr>
              <a:buSzPts val="1100"/>
            </a:pPr>
            <a:r>
              <a:rPr lang="el" sz="1100" dirty="0">
                <a:solidFill>
                  <a:srgbClr val="FFFFFF"/>
                </a:solidFill>
              </a:rPr>
              <a:t>Sir Collin Davis</a:t>
            </a:r>
            <a:endParaRPr sz="1100">
              <a:solidFill>
                <a:srgbClr val="FFFFFF"/>
              </a:solidFill>
            </a:endParaRPr>
          </a:p>
          <a:p>
            <a:pPr indent="-298007" algn="just">
              <a:buClr>
                <a:srgbClr val="FFFFFF"/>
              </a:buClr>
              <a:buSzPts val="1100"/>
            </a:pPr>
            <a:r>
              <a:rPr lang="el" sz="1100" dirty="0">
                <a:solidFill>
                  <a:srgbClr val="FFFFFF"/>
                </a:solidFill>
              </a:rPr>
              <a:t>Δημήτρης Μητρόπουλος </a:t>
            </a:r>
            <a:endParaRPr sz="1400">
              <a:solidFill>
                <a:srgbClr val="FFFFFF"/>
              </a:solidFill>
            </a:endParaRPr>
          </a:p>
          <a:p>
            <a:pPr marL="0" indent="0">
              <a:spcBef>
                <a:spcPts val="1200"/>
              </a:spcBef>
              <a:spcAft>
                <a:spcPts val="1600"/>
              </a:spcAft>
              <a:buNone/>
            </a:pPr>
            <a:endParaRPr/>
          </a:p>
        </p:txBody>
      </p:sp>
      <p:pic>
        <p:nvPicPr>
          <p:cNvPr id="147" name="Google Shape;147;p28"/>
          <p:cNvPicPr preferRelativeResize="0"/>
          <p:nvPr/>
        </p:nvPicPr>
        <p:blipFill>
          <a:blip r:embed="rId3" cstate="email">
            <a:alphaModFix/>
          </a:blip>
          <a:stretch>
            <a:fillRect/>
          </a:stretch>
        </p:blipFill>
        <p:spPr>
          <a:xfrm>
            <a:off x="3508631" y="196148"/>
            <a:ext cx="1373525" cy="2019453"/>
          </a:xfrm>
          <a:prstGeom prst="rect">
            <a:avLst/>
          </a:prstGeom>
          <a:noFill/>
          <a:ln>
            <a:noFill/>
          </a:ln>
        </p:spPr>
      </p:pic>
      <p:pic>
        <p:nvPicPr>
          <p:cNvPr id="148" name="Google Shape;148;p28"/>
          <p:cNvPicPr preferRelativeResize="0"/>
          <p:nvPr/>
        </p:nvPicPr>
        <p:blipFill>
          <a:blip r:embed="rId4" cstate="email">
            <a:alphaModFix/>
          </a:blip>
          <a:stretch>
            <a:fillRect/>
          </a:stretch>
        </p:blipFill>
        <p:spPr>
          <a:xfrm>
            <a:off x="849325" y="2852377"/>
            <a:ext cx="1596416" cy="1915700"/>
          </a:xfrm>
          <a:prstGeom prst="rect">
            <a:avLst/>
          </a:prstGeom>
          <a:noFill/>
          <a:ln>
            <a:noFill/>
          </a:ln>
        </p:spPr>
      </p:pic>
      <p:pic>
        <p:nvPicPr>
          <p:cNvPr id="149" name="Google Shape;149;p28"/>
          <p:cNvPicPr preferRelativeResize="0"/>
          <p:nvPr/>
        </p:nvPicPr>
        <p:blipFill>
          <a:blip r:embed="rId5" cstate="email">
            <a:alphaModFix/>
          </a:blip>
          <a:stretch>
            <a:fillRect/>
          </a:stretch>
        </p:blipFill>
        <p:spPr>
          <a:xfrm>
            <a:off x="5645434" y="286154"/>
            <a:ext cx="1596425" cy="1967871"/>
          </a:xfrm>
          <a:prstGeom prst="rect">
            <a:avLst/>
          </a:prstGeom>
          <a:noFill/>
          <a:ln>
            <a:noFill/>
          </a:ln>
        </p:spPr>
      </p:pic>
      <p:pic>
        <p:nvPicPr>
          <p:cNvPr id="150" name="Google Shape;150;p28"/>
          <p:cNvPicPr preferRelativeResize="0"/>
          <p:nvPr/>
        </p:nvPicPr>
        <p:blipFill>
          <a:blip r:embed="rId6" cstate="email">
            <a:alphaModFix/>
          </a:blip>
          <a:stretch>
            <a:fillRect/>
          </a:stretch>
        </p:blipFill>
        <p:spPr>
          <a:xfrm>
            <a:off x="3348077" y="2909273"/>
            <a:ext cx="1534035" cy="1967875"/>
          </a:xfrm>
          <a:prstGeom prst="rect">
            <a:avLst/>
          </a:prstGeom>
          <a:noFill/>
          <a:ln>
            <a:noFill/>
          </a:ln>
        </p:spPr>
      </p:pic>
      <p:pic>
        <p:nvPicPr>
          <p:cNvPr id="151" name="Google Shape;151;p28"/>
          <p:cNvPicPr preferRelativeResize="0"/>
          <p:nvPr/>
        </p:nvPicPr>
        <p:blipFill>
          <a:blip r:embed="rId7" cstate="email">
            <a:alphaModFix/>
          </a:blip>
          <a:stretch>
            <a:fillRect/>
          </a:stretch>
        </p:blipFill>
        <p:spPr>
          <a:xfrm>
            <a:off x="5784483" y="2852374"/>
            <a:ext cx="1837687" cy="2081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0"/>
            <a:ext cx="8520600" cy="1823100"/>
          </a:xfrm>
          <a:prstGeom prst="rect">
            <a:avLst/>
          </a:prstGeom>
        </p:spPr>
        <p:txBody>
          <a:bodyPr spcFirstLastPara="1" wrap="square" lIns="91307" tIns="91307" rIns="91307" bIns="91307" anchor="b" anchorCtr="0">
            <a:noAutofit/>
          </a:bodyPr>
          <a:lstStyle/>
          <a:p>
            <a:r>
              <a:rPr lang="el" dirty="0" smtClean="0">
                <a:latin typeface="Verdana"/>
                <a:ea typeface="Verdana"/>
                <a:cs typeface="Verdana"/>
                <a:sym typeface="Verdana"/>
              </a:rPr>
              <a:t>ΕΡΕΥΝΗΤΙΚΗ </a:t>
            </a:r>
            <a:r>
              <a:rPr lang="el" dirty="0">
                <a:latin typeface="Verdana"/>
                <a:ea typeface="Verdana"/>
                <a:cs typeface="Verdana"/>
                <a:sym typeface="Verdana"/>
              </a:rPr>
              <a:t>ΕΡΓΑΣΙΑ </a:t>
            </a:r>
            <a:r>
              <a:rPr lang="el" dirty="0" smtClean="0">
                <a:latin typeface="Verdana"/>
                <a:ea typeface="Verdana"/>
                <a:cs typeface="Verdana"/>
                <a:sym typeface="Verdana"/>
              </a:rPr>
              <a:t/>
            </a:r>
            <a:br>
              <a:rPr lang="el" dirty="0" smtClean="0">
                <a:latin typeface="Verdana"/>
                <a:ea typeface="Verdana"/>
                <a:cs typeface="Verdana"/>
                <a:sym typeface="Verdana"/>
              </a:rPr>
            </a:br>
            <a:r>
              <a:rPr lang="el" dirty="0" smtClean="0">
                <a:latin typeface="Verdana"/>
                <a:ea typeface="Verdana"/>
                <a:cs typeface="Verdana"/>
                <a:sym typeface="Verdana"/>
              </a:rPr>
              <a:t>Β </a:t>
            </a:r>
            <a:r>
              <a:rPr lang="el" dirty="0">
                <a:latin typeface="Verdana"/>
                <a:ea typeface="Verdana"/>
                <a:cs typeface="Verdana"/>
                <a:sym typeface="Verdana"/>
              </a:rPr>
              <a:t>ΤΕΤΡΑΜΗΝΟΥ </a:t>
            </a:r>
            <a:endParaRPr dirty="0">
              <a:latin typeface="Verdana"/>
              <a:ea typeface="Verdana"/>
              <a:cs typeface="Verdana"/>
              <a:sym typeface="Verdana"/>
            </a:endParaRPr>
          </a:p>
        </p:txBody>
      </p:sp>
      <p:sp>
        <p:nvSpPr>
          <p:cNvPr id="55" name="Google Shape;55;p13"/>
          <p:cNvSpPr txBox="1">
            <a:spLocks noGrp="1"/>
          </p:cNvSpPr>
          <p:nvPr>
            <p:ph type="subTitle" idx="1"/>
          </p:nvPr>
        </p:nvSpPr>
        <p:spPr>
          <a:xfrm>
            <a:off x="311700" y="2041400"/>
            <a:ext cx="8520600" cy="2797800"/>
          </a:xfrm>
          <a:prstGeom prst="rect">
            <a:avLst/>
          </a:prstGeom>
        </p:spPr>
        <p:txBody>
          <a:bodyPr spcFirstLastPara="1" wrap="square" lIns="91307" tIns="91307" rIns="91307" bIns="91307" anchor="t" anchorCtr="0">
            <a:noAutofit/>
          </a:bodyPr>
          <a:lstStyle/>
          <a:p>
            <a:pPr marL="0" indent="0" algn="just"/>
            <a:r>
              <a:rPr lang="el" dirty="0">
                <a:solidFill>
                  <a:schemeClr val="accent2"/>
                </a:solidFill>
                <a:latin typeface="Verdana"/>
                <a:ea typeface="Verdana"/>
                <a:cs typeface="Verdana"/>
                <a:sym typeface="Verdana"/>
              </a:rPr>
              <a:t>Oνόματα: </a:t>
            </a:r>
            <a:endParaRPr dirty="0">
              <a:solidFill>
                <a:schemeClr val="accent2"/>
              </a:solidFill>
              <a:latin typeface="Verdana"/>
              <a:ea typeface="Verdana"/>
              <a:cs typeface="Verdana"/>
              <a:sym typeface="Verdana"/>
            </a:endParaRPr>
          </a:p>
          <a:p>
            <a:pPr marL="0" indent="0" algn="just"/>
            <a:r>
              <a:rPr lang="el" dirty="0">
                <a:solidFill>
                  <a:schemeClr val="accent2"/>
                </a:solidFill>
                <a:latin typeface="Verdana"/>
                <a:ea typeface="Verdana"/>
                <a:cs typeface="Verdana"/>
                <a:sym typeface="Verdana"/>
              </a:rPr>
              <a:t>Αλεξάνδρα Αρσενίου </a:t>
            </a:r>
            <a:endParaRPr dirty="0">
              <a:solidFill>
                <a:schemeClr val="accent2"/>
              </a:solidFill>
              <a:latin typeface="Verdana"/>
              <a:ea typeface="Verdana"/>
              <a:cs typeface="Verdana"/>
              <a:sym typeface="Verdana"/>
            </a:endParaRPr>
          </a:p>
          <a:p>
            <a:pPr marL="0" indent="0" algn="just"/>
            <a:r>
              <a:rPr lang="el" dirty="0">
                <a:solidFill>
                  <a:schemeClr val="accent2"/>
                </a:solidFill>
                <a:latin typeface="Verdana"/>
                <a:ea typeface="Verdana"/>
                <a:cs typeface="Verdana"/>
                <a:sym typeface="Verdana"/>
              </a:rPr>
              <a:t>Βαγγέλης Γκόγκος</a:t>
            </a:r>
            <a:endParaRPr dirty="0">
              <a:solidFill>
                <a:schemeClr val="accent2"/>
              </a:solidFill>
              <a:latin typeface="Verdana"/>
              <a:ea typeface="Verdana"/>
              <a:cs typeface="Verdana"/>
              <a:sym typeface="Verdana"/>
            </a:endParaRPr>
          </a:p>
          <a:p>
            <a:pPr marL="0" indent="0" algn="just"/>
            <a:r>
              <a:rPr lang="el" dirty="0">
                <a:solidFill>
                  <a:schemeClr val="accent2"/>
                </a:solidFill>
                <a:latin typeface="Verdana"/>
                <a:ea typeface="Verdana"/>
                <a:cs typeface="Verdana"/>
                <a:sym typeface="Verdana"/>
              </a:rPr>
              <a:t>Γιώργος Δουγαλής</a:t>
            </a:r>
            <a:endParaRPr dirty="0">
              <a:solidFill>
                <a:schemeClr val="accent2"/>
              </a:solidFill>
              <a:latin typeface="Verdana"/>
              <a:ea typeface="Verdana"/>
              <a:cs typeface="Verdana"/>
              <a:sym typeface="Verdana"/>
            </a:endParaRPr>
          </a:p>
          <a:p>
            <a:pPr marL="0" indent="0" algn="just"/>
            <a:r>
              <a:rPr lang="el" dirty="0">
                <a:solidFill>
                  <a:schemeClr val="accent2"/>
                </a:solidFill>
                <a:latin typeface="Verdana"/>
                <a:ea typeface="Verdana"/>
                <a:cs typeface="Verdana"/>
                <a:sym typeface="Verdana"/>
              </a:rPr>
              <a:t>Στράτος Θεολόγου</a:t>
            </a:r>
            <a:endParaRPr dirty="0">
              <a:solidFill>
                <a:schemeClr val="accent2"/>
              </a:solidFill>
              <a:latin typeface="Verdana"/>
              <a:ea typeface="Verdana"/>
              <a:cs typeface="Verdana"/>
              <a:sym typeface="Verdana"/>
            </a:endParaRPr>
          </a:p>
          <a:p>
            <a:pPr marL="0" indent="0" algn="just"/>
            <a:r>
              <a:rPr lang="el" dirty="0">
                <a:solidFill>
                  <a:schemeClr val="accent2"/>
                </a:solidFill>
                <a:latin typeface="Verdana"/>
                <a:ea typeface="Verdana"/>
                <a:cs typeface="Verdana"/>
                <a:sym typeface="Verdana"/>
              </a:rPr>
              <a:t>Μυρσίνη </a:t>
            </a:r>
            <a:r>
              <a:rPr lang="el" dirty="0" smtClean="0">
                <a:solidFill>
                  <a:schemeClr val="accent2"/>
                </a:solidFill>
                <a:latin typeface="Verdana"/>
                <a:ea typeface="Verdana"/>
                <a:cs typeface="Verdana"/>
                <a:sym typeface="Verdana"/>
              </a:rPr>
              <a:t>Καρασάββα</a:t>
            </a:r>
            <a:endParaRPr dirty="0">
              <a:solidFill>
                <a:schemeClr val="accent2"/>
              </a:solidFill>
              <a:latin typeface="Verdana"/>
              <a:ea typeface="Verdana"/>
              <a:cs typeface="Verdana"/>
              <a:sym typeface="Verdana"/>
            </a:endParaRPr>
          </a:p>
          <a:p>
            <a:pPr marL="0" indent="0" algn="just"/>
            <a:endParaRPr dirty="0">
              <a:solidFill>
                <a:schemeClr val="accent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4"/>
          <p:cNvPicPr preferRelativeResize="0"/>
          <p:nvPr/>
        </p:nvPicPr>
        <p:blipFill>
          <a:blip r:embed="rId3" cstate="email">
            <a:alphaModFix/>
          </a:blip>
          <a:stretch>
            <a:fillRect/>
          </a:stretch>
        </p:blipFill>
        <p:spPr>
          <a:xfrm>
            <a:off x="69434" y="74384"/>
            <a:ext cx="2417725" cy="2403575"/>
          </a:xfrm>
          <a:prstGeom prst="rect">
            <a:avLst/>
          </a:prstGeom>
          <a:noFill/>
          <a:ln>
            <a:noFill/>
          </a:ln>
        </p:spPr>
      </p:pic>
      <p:pic>
        <p:nvPicPr>
          <p:cNvPr id="61" name="Google Shape;61;p14"/>
          <p:cNvPicPr preferRelativeResize="0"/>
          <p:nvPr/>
        </p:nvPicPr>
        <p:blipFill>
          <a:blip r:embed="rId4" cstate="email">
            <a:alphaModFix/>
          </a:blip>
          <a:stretch>
            <a:fillRect/>
          </a:stretch>
        </p:blipFill>
        <p:spPr>
          <a:xfrm>
            <a:off x="6724625" y="228363"/>
            <a:ext cx="2095500" cy="2095500"/>
          </a:xfrm>
          <a:prstGeom prst="rect">
            <a:avLst/>
          </a:prstGeom>
          <a:noFill/>
          <a:ln>
            <a:noFill/>
          </a:ln>
        </p:spPr>
      </p:pic>
      <p:pic>
        <p:nvPicPr>
          <p:cNvPr id="62" name="Google Shape;62;p14"/>
          <p:cNvPicPr preferRelativeResize="0"/>
          <p:nvPr/>
        </p:nvPicPr>
        <p:blipFill>
          <a:blip r:embed="rId5" cstate="email">
            <a:alphaModFix/>
          </a:blip>
          <a:stretch>
            <a:fillRect/>
          </a:stretch>
        </p:blipFill>
        <p:spPr>
          <a:xfrm>
            <a:off x="5267676" y="2791400"/>
            <a:ext cx="3722266" cy="2095500"/>
          </a:xfrm>
          <a:prstGeom prst="rect">
            <a:avLst/>
          </a:prstGeom>
          <a:noFill/>
          <a:ln>
            <a:noFill/>
          </a:ln>
        </p:spPr>
      </p:pic>
      <p:pic>
        <p:nvPicPr>
          <p:cNvPr id="63" name="Google Shape;63;p14"/>
          <p:cNvPicPr preferRelativeResize="0"/>
          <p:nvPr/>
        </p:nvPicPr>
        <p:blipFill>
          <a:blip r:embed="rId6" cstate="email">
            <a:alphaModFix/>
          </a:blip>
          <a:stretch>
            <a:fillRect/>
          </a:stretch>
        </p:blipFill>
        <p:spPr>
          <a:xfrm>
            <a:off x="69400" y="2911926"/>
            <a:ext cx="4396986" cy="1974976"/>
          </a:xfrm>
          <a:prstGeom prst="rect">
            <a:avLst/>
          </a:prstGeom>
          <a:noFill/>
          <a:ln>
            <a:noFill/>
          </a:ln>
        </p:spPr>
      </p:pic>
      <p:pic>
        <p:nvPicPr>
          <p:cNvPr id="64" name="Google Shape;64;p14"/>
          <p:cNvPicPr preferRelativeResize="0"/>
          <p:nvPr/>
        </p:nvPicPr>
        <p:blipFill>
          <a:blip r:embed="rId7" cstate="email">
            <a:alphaModFix/>
          </a:blip>
          <a:stretch>
            <a:fillRect/>
          </a:stretch>
        </p:blipFill>
        <p:spPr>
          <a:xfrm>
            <a:off x="2844771" y="228392"/>
            <a:ext cx="3522335" cy="2345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64025" y="1255600"/>
            <a:ext cx="8298000" cy="3548400"/>
          </a:xfrm>
          <a:prstGeom prst="rect">
            <a:avLst/>
          </a:prstGeom>
          <a:noFill/>
          <a:ln>
            <a:noFill/>
          </a:ln>
        </p:spPr>
        <p:txBody>
          <a:bodyPr spcFirstLastPara="1" wrap="square" lIns="91307" tIns="91307" rIns="91307" bIns="91307" anchor="b" anchorCtr="0">
            <a:noAutofit/>
          </a:bodyPr>
          <a:lstStyle/>
          <a:p>
            <a:pPr>
              <a:lnSpc>
                <a:spcPct val="115000"/>
              </a:lnSpc>
              <a:spcBef>
                <a:spcPts val="600"/>
              </a:spcBef>
              <a:buClr>
                <a:srgbClr val="000000"/>
              </a:buClr>
              <a:buSzPts val="1100"/>
            </a:pPr>
            <a:r>
              <a:rPr lang="el" sz="1800" dirty="0">
                <a:solidFill>
                  <a:srgbClr val="FFFFFF"/>
                </a:solidFill>
                <a:latin typeface="Times New Roman"/>
                <a:ea typeface="Times New Roman"/>
                <a:cs typeface="Times New Roman"/>
                <a:sym typeface="Times New Roman"/>
              </a:rPr>
              <a:t>Η </a:t>
            </a:r>
            <a:r>
              <a:rPr lang="el" sz="1800" b="1" dirty="0">
                <a:solidFill>
                  <a:srgbClr val="FFFFFF"/>
                </a:solidFill>
                <a:latin typeface="Times New Roman"/>
                <a:ea typeface="Times New Roman"/>
                <a:cs typeface="Times New Roman"/>
                <a:sym typeface="Times New Roman"/>
              </a:rPr>
              <a:t>όπερα</a:t>
            </a:r>
            <a:r>
              <a:rPr lang="el" sz="1800" dirty="0">
                <a:solidFill>
                  <a:srgbClr val="FFFFFF"/>
                </a:solidFill>
                <a:latin typeface="Times New Roman"/>
                <a:ea typeface="Times New Roman"/>
                <a:cs typeface="Times New Roman"/>
                <a:sym typeface="Times New Roman"/>
              </a:rPr>
              <a:t> αποτελεί μουσικό θεατρικό είδος, είναι δηλαδή μουσική σύνθεση που περιλαμβάνει συγχρόνως και σκηνική δράση. Οι διάλογοι των ηθοποιών της όπερας αποδίδονται με τη μορφή τραγουδιού ενώ η θεατρική παράσταση εκτυλίσσεται παρουσία ενός μουσικού συνόλου. Ως είδος θεωρείται ένα από τα σημαντικότερα μουσικά επιτεύγματα του Δυτικού πολιτισμού και παραμένει ένα από τα πιο δημοφιλή μουσικά είδη.</a:t>
            </a:r>
            <a:endParaRPr sz="1800">
              <a:solidFill>
                <a:srgbClr val="FFFFFF"/>
              </a:solidFill>
              <a:latin typeface="Times New Roman"/>
              <a:ea typeface="Times New Roman"/>
              <a:cs typeface="Times New Roman"/>
              <a:sym typeface="Times New Roman"/>
            </a:endParaRPr>
          </a:p>
          <a:p>
            <a:pPr>
              <a:lnSpc>
                <a:spcPct val="115000"/>
              </a:lnSpc>
              <a:spcBef>
                <a:spcPts val="600"/>
              </a:spcBef>
              <a:buClr>
                <a:srgbClr val="000000"/>
              </a:buClr>
              <a:buSzPts val="1100"/>
            </a:pPr>
            <a:r>
              <a:rPr lang="el" sz="1800" dirty="0">
                <a:solidFill>
                  <a:srgbClr val="FFFFFF"/>
                </a:solidFill>
                <a:latin typeface="Times New Roman"/>
                <a:ea typeface="Times New Roman"/>
                <a:cs typeface="Times New Roman"/>
                <a:sym typeface="Times New Roman"/>
              </a:rPr>
              <a:t>Ο όρος όπερα είναι ο πληθυντικός του λατινικού opus που σημαίνει το έργο, δηλώνοντας έτσι την ενσωμάτωση στην όπερα πολλών καλλιτεχνικών ειδών όπως η μουσική, το θέατρο, ο χορός και η σκηνογραφία. Αποδίδεται συχνά στα ελληνικά και ως μελόδραμα, αν και ο όρος αυτός είναι ευρύτερος. Όπερα ονομάζεται επίσης το θέατρο που φιλοξενεί τις παραστάσεις.</a:t>
            </a:r>
            <a:endParaRPr sz="1800">
              <a:solidFill>
                <a:srgbClr val="FFFFFF"/>
              </a:solidFill>
              <a:highlight>
                <a:srgbClr val="FFFFFF"/>
              </a:highlight>
            </a:endParaRPr>
          </a:p>
          <a:p>
            <a:pPr>
              <a:spcBef>
                <a:spcPts val="600"/>
              </a:spcBef>
            </a:pPr>
            <a:endParaRPr sz="1800"/>
          </a:p>
        </p:txBody>
      </p:sp>
      <p:sp>
        <p:nvSpPr>
          <p:cNvPr id="55" name="Google Shape;55;p13"/>
          <p:cNvSpPr txBox="1">
            <a:spLocks noGrp="1"/>
          </p:cNvSpPr>
          <p:nvPr>
            <p:ph type="subTitle" idx="1"/>
          </p:nvPr>
        </p:nvSpPr>
        <p:spPr>
          <a:xfrm>
            <a:off x="2672025" y="215075"/>
            <a:ext cx="3470700" cy="506100"/>
          </a:xfrm>
          <a:prstGeom prst="rect">
            <a:avLst/>
          </a:prstGeom>
        </p:spPr>
        <p:txBody>
          <a:bodyPr spcFirstLastPara="1" wrap="square" lIns="91307" tIns="91307" rIns="91307" bIns="91307" anchor="t" anchorCtr="0">
            <a:noAutofit/>
          </a:bodyPr>
          <a:lstStyle/>
          <a:p>
            <a:pPr marL="0" indent="0"/>
            <a:r>
              <a:rPr lang="en-US" sz="2400" b="1" i="1" u="sng" dirty="0" smtClean="0">
                <a:solidFill>
                  <a:srgbClr val="FFFFFF"/>
                </a:solidFill>
                <a:latin typeface="Times New Roman"/>
                <a:ea typeface="Times New Roman"/>
                <a:cs typeface="Times New Roman"/>
                <a:sym typeface="Times New Roman"/>
              </a:rPr>
              <a:t>O</a:t>
            </a:r>
            <a:r>
              <a:rPr lang="el" sz="2400" b="1" i="1" u="sng" dirty="0" smtClean="0">
                <a:solidFill>
                  <a:srgbClr val="FFFFFF"/>
                </a:solidFill>
                <a:latin typeface="Times New Roman"/>
                <a:ea typeface="Times New Roman"/>
                <a:cs typeface="Times New Roman"/>
                <a:sym typeface="Times New Roman"/>
              </a:rPr>
              <a:t>ΠΕΡΑ</a:t>
            </a:r>
            <a:endParaRPr sz="2400" b="1" i="1" u="sng">
              <a:solidFill>
                <a:srgbClr val="FFFFFF"/>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445025"/>
            <a:ext cx="8520600" cy="572700"/>
          </a:xfrm>
          <a:prstGeom prst="rect">
            <a:avLst/>
          </a:prstGeom>
        </p:spPr>
        <p:txBody>
          <a:bodyPr spcFirstLastPara="1" wrap="square" lIns="91307" tIns="91307" rIns="91307" bIns="91307" anchor="t" anchorCtr="0">
            <a:noAutofit/>
          </a:bodyPr>
          <a:lstStyle/>
          <a:p>
            <a:pPr algn="ctr"/>
            <a:r>
              <a:rPr lang="el" dirty="0">
                <a:latin typeface="Verdana"/>
                <a:ea typeface="Verdana"/>
                <a:cs typeface="Verdana"/>
                <a:sym typeface="Verdana"/>
              </a:rPr>
              <a:t>Θέμα Εργασίας</a:t>
            </a:r>
            <a:endParaRPr>
              <a:latin typeface="Verdana"/>
              <a:ea typeface="Verdana"/>
              <a:cs typeface="Verdana"/>
              <a:sym typeface="Verdana"/>
            </a:endParaRPr>
          </a:p>
        </p:txBody>
      </p:sp>
      <p:sp>
        <p:nvSpPr>
          <p:cNvPr id="70" name="Google Shape;70;p15"/>
          <p:cNvSpPr txBox="1">
            <a:spLocks noGrp="1"/>
          </p:cNvSpPr>
          <p:nvPr>
            <p:ph type="body" idx="1"/>
          </p:nvPr>
        </p:nvSpPr>
        <p:spPr>
          <a:xfrm>
            <a:off x="311700" y="1152475"/>
            <a:ext cx="8520600" cy="3416400"/>
          </a:xfrm>
          <a:prstGeom prst="rect">
            <a:avLst/>
          </a:prstGeom>
          <a:solidFill>
            <a:srgbClr val="FFFFFF"/>
          </a:solidFill>
        </p:spPr>
        <p:txBody>
          <a:bodyPr spcFirstLastPara="1" wrap="square" lIns="91307" tIns="91307" rIns="91307" bIns="91307" anchor="t" anchorCtr="0">
            <a:noAutofit/>
          </a:bodyPr>
          <a:lstStyle/>
          <a:p>
            <a:pPr marL="0" indent="0">
              <a:spcAft>
                <a:spcPts val="1600"/>
              </a:spcAft>
              <a:buNone/>
            </a:pPr>
            <a:r>
              <a:rPr lang="el" sz="3000" dirty="0">
                <a:solidFill>
                  <a:srgbClr val="000000"/>
                </a:solidFill>
                <a:latin typeface="Verdana"/>
                <a:ea typeface="Verdana"/>
                <a:cs typeface="Verdana"/>
                <a:sym typeface="Verdana"/>
              </a:rPr>
              <a:t>Η ομάδα μας αποφάσισε να ασχοληθεί στην εργασία αυτή με την ιστορία της Heavy Metal μουσική, καθώς και την εξέλιξη της και τα διάφορα είδη της. Θεωρήσαμε ότι θα ήταν ενδιαφέρον να μάθουμε περισσότερα για αυτό το περίεργο είδος μουσικής</a:t>
            </a:r>
            <a:endParaRPr sz="3000">
              <a:solidFill>
                <a:srgbClr val="000000"/>
              </a:solidFill>
              <a:latin typeface="Verdana"/>
              <a:ea typeface="Verdana"/>
              <a:cs typeface="Verdana"/>
              <a:sym typeface="Verdan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445025"/>
            <a:ext cx="8520600" cy="572700"/>
          </a:xfrm>
          <a:prstGeom prst="rect">
            <a:avLst/>
          </a:prstGeom>
        </p:spPr>
        <p:txBody>
          <a:bodyPr spcFirstLastPara="1" wrap="square" lIns="91307" tIns="91307" rIns="91307" bIns="91307" anchor="t" anchorCtr="0">
            <a:noAutofit/>
          </a:bodyPr>
          <a:lstStyle/>
          <a:p>
            <a:pPr algn="ctr"/>
            <a:r>
              <a:rPr lang="el" dirty="0">
                <a:latin typeface="Verdana"/>
                <a:ea typeface="Verdana"/>
                <a:cs typeface="Verdana"/>
                <a:sym typeface="Verdana"/>
              </a:rPr>
              <a:t>Τι είναι η Heavy Metal;</a:t>
            </a:r>
            <a:r>
              <a:rPr lang="el" dirty="0"/>
              <a:t>                                                                                                                        </a:t>
            </a:r>
            <a:endParaRPr/>
          </a:p>
        </p:txBody>
      </p:sp>
      <p:sp>
        <p:nvSpPr>
          <p:cNvPr id="76" name="Google Shape;76;p16"/>
          <p:cNvSpPr txBox="1">
            <a:spLocks noGrp="1"/>
          </p:cNvSpPr>
          <p:nvPr>
            <p:ph type="body" idx="1"/>
          </p:nvPr>
        </p:nvSpPr>
        <p:spPr>
          <a:xfrm>
            <a:off x="311700" y="1152475"/>
            <a:ext cx="8520600" cy="3416400"/>
          </a:xfrm>
          <a:prstGeom prst="rect">
            <a:avLst/>
          </a:prstGeom>
          <a:solidFill>
            <a:srgbClr val="FFFFFF"/>
          </a:solidFill>
        </p:spPr>
        <p:txBody>
          <a:bodyPr spcFirstLastPara="1" wrap="square" lIns="91307" tIns="91307" rIns="91307" bIns="91307" anchor="t" anchorCtr="0">
            <a:noAutofit/>
          </a:bodyPr>
          <a:lstStyle/>
          <a:p>
            <a:pPr marL="0" indent="0">
              <a:spcAft>
                <a:spcPts val="1600"/>
              </a:spcAft>
              <a:buNone/>
            </a:pPr>
            <a:r>
              <a:rPr lang="el" dirty="0">
                <a:solidFill>
                  <a:srgbClr val="000000"/>
                </a:solidFill>
                <a:highlight>
                  <a:srgbClr val="FFFFFF"/>
                </a:highlight>
                <a:latin typeface="Verdana"/>
                <a:ea typeface="Verdana"/>
                <a:cs typeface="Verdana"/>
                <a:sym typeface="Verdana"/>
              </a:rPr>
              <a:t>Το heavy metal (χέβι μετάλ, αναφέρεται και ως metal ή μέταλ) είναι μουσικό υποείδος και κατατάσσεται ως παρακλάδι της ροκ μουσικής. Αναπτύχθηκε στα τέλη της δεκαετίας του 1960 και τις αρχές 1970[1] και ρίζες τoυ εφορμούν από την μπλουζ και το ψυχεδελικό ροκ. Τα μουσικά σχήματα που θεωρούνται ιδρυτές της heavy metal δημιούργησαν ένα βαρύ ήχο εστιασμένο στην κιθάρα, στο μπάσο και στα ντραμς, έχοντας ως χαρακτηριστικό την έντονη παραμόρφωση στον ήχο της ηλεκτρικής κιθάρας καθώς και τα γρήγορα σόλο. Τ</a:t>
            </a:r>
            <a:r>
              <a:rPr lang="el" dirty="0">
                <a:solidFill>
                  <a:srgbClr val="222222"/>
                </a:solidFill>
                <a:highlight>
                  <a:srgbClr val="FFFFFF"/>
                </a:highlight>
                <a:latin typeface="Verdana"/>
                <a:ea typeface="Verdana"/>
                <a:cs typeface="Verdana"/>
                <a:sym typeface="Verdana"/>
              </a:rPr>
              <a:t>ο heavy metal είναι το πιο ακραίο στην ένταση, αρρενωπότητα και θεατρικότητα απο τα υπόλοιπα είδη Rock and Roll.</a:t>
            </a:r>
            <a:endParaRPr>
              <a:solidFill>
                <a:srgbClr val="000000"/>
              </a:solidFill>
              <a:latin typeface="Verdana"/>
              <a:ea typeface="Verdana"/>
              <a:cs typeface="Verdana"/>
              <a:sym typeface="Verdan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445025"/>
            <a:ext cx="8520600" cy="572700"/>
          </a:xfrm>
          <a:prstGeom prst="rect">
            <a:avLst/>
          </a:prstGeom>
        </p:spPr>
        <p:txBody>
          <a:bodyPr spcFirstLastPara="1" wrap="square" lIns="91307" tIns="91307" rIns="91307" bIns="91307" anchor="t" anchorCtr="0">
            <a:noAutofit/>
          </a:bodyPr>
          <a:lstStyle/>
          <a:p>
            <a:pPr algn="ctr"/>
            <a:r>
              <a:rPr lang="el" dirty="0">
                <a:latin typeface="Verdana"/>
                <a:ea typeface="Verdana"/>
                <a:cs typeface="Verdana"/>
                <a:sym typeface="Verdana"/>
              </a:rPr>
              <a:t>Ιστορία</a:t>
            </a:r>
            <a:endParaRPr>
              <a:latin typeface="Verdana"/>
              <a:ea typeface="Verdana"/>
              <a:cs typeface="Verdana"/>
              <a:sym typeface="Verdana"/>
            </a:endParaRPr>
          </a:p>
        </p:txBody>
      </p:sp>
      <p:sp>
        <p:nvSpPr>
          <p:cNvPr id="82" name="Google Shape;82;p17"/>
          <p:cNvSpPr txBox="1">
            <a:spLocks noGrp="1"/>
          </p:cNvSpPr>
          <p:nvPr>
            <p:ph type="body" idx="1"/>
          </p:nvPr>
        </p:nvSpPr>
        <p:spPr>
          <a:xfrm>
            <a:off x="311700" y="1152475"/>
            <a:ext cx="8520600" cy="3416400"/>
          </a:xfrm>
          <a:prstGeom prst="rect">
            <a:avLst/>
          </a:prstGeom>
          <a:solidFill>
            <a:srgbClr val="FFFFFF"/>
          </a:solidFill>
        </p:spPr>
        <p:txBody>
          <a:bodyPr spcFirstLastPara="1" wrap="square" lIns="91307" tIns="91307" rIns="91307" bIns="91307" anchor="t" anchorCtr="0">
            <a:noAutofit/>
          </a:bodyPr>
          <a:lstStyle/>
          <a:p>
            <a:pPr marL="0" indent="0">
              <a:spcBef>
                <a:spcPts val="600"/>
              </a:spcBef>
              <a:buClr>
                <a:srgbClr val="000000"/>
              </a:buClr>
              <a:buSzPts val="1100"/>
              <a:buNone/>
            </a:pPr>
            <a:r>
              <a:rPr lang="el" sz="1400" dirty="0">
                <a:solidFill>
                  <a:srgbClr val="000000"/>
                </a:solidFill>
                <a:latin typeface="Verdana"/>
                <a:ea typeface="Verdana"/>
                <a:cs typeface="Verdana"/>
                <a:sym typeface="Verdana"/>
              </a:rPr>
              <a:t>Το heavy metal απαντά οπαδούς σε όλο τον πλανήτη. Τα πρώτα συγκροτήματα του είδους όπως οι Black Sabbath προσελκύουν ακόμα και σήμερα ένα ευρύτερο κοινό. Στα μέσα της δεκαετίας του 1970, οι Judas Priest, οι Iron Maiden και πολλά άλλα συγκροτήματα, εξέλιξαν περισσότερο το είδος, αποβάλλοντας τα μπλουζ στοιχεία, ενώ το New Wave of British Heavy Metal (Νέο Κύμα του Βρετανικού heavy metal), ή N.W.O.B.H.M, ακολούθησε τον ίδιο δρόμο, δίνοντας στη μουσική punk rock χροιά και μεγαλύτερη έμφαση την ταχύτητα.</a:t>
            </a:r>
            <a:endParaRPr sz="1400">
              <a:solidFill>
                <a:srgbClr val="000000"/>
              </a:solidFill>
              <a:latin typeface="Verdana"/>
              <a:ea typeface="Verdana"/>
              <a:cs typeface="Verdana"/>
              <a:sym typeface="Verdana"/>
            </a:endParaRPr>
          </a:p>
          <a:p>
            <a:pPr marL="0" indent="0">
              <a:spcBef>
                <a:spcPts val="600"/>
              </a:spcBef>
              <a:buClr>
                <a:srgbClr val="000000"/>
              </a:buClr>
              <a:buSzPts val="1100"/>
              <a:buNone/>
            </a:pPr>
            <a:r>
              <a:rPr lang="el" sz="1400" dirty="0">
                <a:solidFill>
                  <a:srgbClr val="000000"/>
                </a:solidFill>
                <a:latin typeface="Verdana"/>
                <a:ea typeface="Verdana"/>
                <a:cs typeface="Verdana"/>
                <a:sym typeface="Verdana"/>
              </a:rPr>
              <a:t>Η heavy metal έγινε ευρύτερα γνωστή τη δεκαετία του 1980, κατά την οποία αναπτύχθηκαν πολλά από τα υπάρχοντα υποείδη της. Εναλλαγές πιο ακραίες περιορίστηκαν τότε στην underground μουσική σκηνή, άλλες πάλι όπως το glam metal και το thrash metal γνώρισαν μεγάλη εμπορική επιτυχία. Μέχρι σήμερα, αρκετά υποείδη διεύρυναν την heavy metal μουσική.</a:t>
            </a:r>
            <a:endParaRPr sz="1400">
              <a:solidFill>
                <a:srgbClr val="000000"/>
              </a:solidFill>
              <a:latin typeface="Verdana"/>
              <a:ea typeface="Verdana"/>
              <a:cs typeface="Verdana"/>
              <a:sym typeface="Verdana"/>
            </a:endParaRPr>
          </a:p>
          <a:p>
            <a:pPr marL="0" indent="0">
              <a:spcBef>
                <a:spcPts val="600"/>
              </a:spcBef>
              <a:spcAft>
                <a:spcPts val="1600"/>
              </a:spcAft>
              <a:buNone/>
            </a:pPr>
            <a:endParaRPr>
              <a:solidFill>
                <a:srgbClr val="FFFFFF"/>
              </a:solidFill>
              <a:latin typeface="Verdana"/>
              <a:ea typeface="Verdana"/>
              <a:cs typeface="Verdana"/>
              <a:sym typeface="Verdan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11700" y="445025"/>
            <a:ext cx="8520600" cy="572700"/>
          </a:xfrm>
          <a:prstGeom prst="rect">
            <a:avLst/>
          </a:prstGeom>
        </p:spPr>
        <p:txBody>
          <a:bodyPr spcFirstLastPara="1" wrap="square" lIns="91307" tIns="91307" rIns="91307" bIns="91307" anchor="t" anchorCtr="0">
            <a:noAutofit/>
          </a:bodyPr>
          <a:lstStyle/>
          <a:p>
            <a:pPr algn="ctr"/>
            <a:r>
              <a:rPr lang="el" dirty="0">
                <a:latin typeface="Verdana"/>
                <a:ea typeface="Verdana"/>
                <a:cs typeface="Verdana"/>
                <a:sym typeface="Verdana"/>
              </a:rPr>
              <a:t>ΕΙΔΗ</a:t>
            </a:r>
            <a:endParaRPr>
              <a:latin typeface="Verdana"/>
              <a:ea typeface="Verdana"/>
              <a:cs typeface="Verdana"/>
              <a:sym typeface="Verdana"/>
            </a:endParaRPr>
          </a:p>
        </p:txBody>
      </p:sp>
      <p:sp>
        <p:nvSpPr>
          <p:cNvPr id="88" name="Google Shape;88;p18"/>
          <p:cNvSpPr txBox="1">
            <a:spLocks noGrp="1"/>
          </p:cNvSpPr>
          <p:nvPr>
            <p:ph type="body" idx="1"/>
          </p:nvPr>
        </p:nvSpPr>
        <p:spPr>
          <a:xfrm>
            <a:off x="156750" y="1152475"/>
            <a:ext cx="8675400" cy="3779700"/>
          </a:xfrm>
          <a:prstGeom prst="rect">
            <a:avLst/>
          </a:prstGeom>
          <a:solidFill>
            <a:srgbClr val="FFFFFF"/>
          </a:solidFill>
        </p:spPr>
        <p:txBody>
          <a:bodyPr spcFirstLastPara="1" wrap="square" lIns="91307" tIns="91307" rIns="91307" bIns="91307" anchor="t" anchorCtr="0">
            <a:noAutofit/>
          </a:bodyPr>
          <a:lstStyle/>
          <a:p>
            <a:pPr marL="0" indent="0">
              <a:buNone/>
            </a:pPr>
            <a:r>
              <a:rPr lang="el" sz="1400" b="1" dirty="0">
                <a:solidFill>
                  <a:srgbClr val="222222"/>
                </a:solidFill>
                <a:highlight>
                  <a:srgbClr val="FFFFFF"/>
                </a:highlight>
                <a:latin typeface="Verdana"/>
                <a:ea typeface="Verdana"/>
                <a:cs typeface="Verdana"/>
                <a:sym typeface="Verdana"/>
              </a:rPr>
              <a:t>Traditional Heavy Metal</a:t>
            </a:r>
            <a:r>
              <a:rPr lang="el" sz="1400" dirty="0">
                <a:solidFill>
                  <a:srgbClr val="222222"/>
                </a:solidFill>
                <a:highlight>
                  <a:srgbClr val="FFFFFF"/>
                </a:highlight>
                <a:latin typeface="Verdana"/>
                <a:ea typeface="Verdana"/>
                <a:cs typeface="Verdana"/>
                <a:sym typeface="Verdana"/>
              </a:rPr>
              <a:t> ονομάζεται το αρχικό είδος της μουσικής σκηνής του heavy metal, πριν την εξέλιξη της σε διάφορα άλλα είδη με διαφορετικά στυλ.</a:t>
            </a:r>
            <a:endParaRPr sz="1400">
              <a:solidFill>
                <a:srgbClr val="222222"/>
              </a:solidFill>
              <a:highlight>
                <a:srgbClr val="FFFFFF"/>
              </a:highlight>
              <a:latin typeface="Verdana"/>
              <a:ea typeface="Verdana"/>
              <a:cs typeface="Verdana"/>
              <a:sym typeface="Verdana"/>
            </a:endParaRPr>
          </a:p>
          <a:p>
            <a:pPr marL="0" indent="0">
              <a:spcBef>
                <a:spcPts val="1600"/>
              </a:spcBef>
              <a:buNone/>
            </a:pPr>
            <a:r>
              <a:rPr lang="el" sz="1400" dirty="0">
                <a:solidFill>
                  <a:srgbClr val="222222"/>
                </a:solidFill>
                <a:highlight>
                  <a:srgbClr val="FFFFFF"/>
                </a:highlight>
                <a:latin typeface="Verdana"/>
                <a:ea typeface="Verdana"/>
                <a:cs typeface="Verdana"/>
                <a:sym typeface="Verdana"/>
              </a:rPr>
              <a:t>Οι μουσικοί του είδους ήταν οι πρώτοι που ασχολήθηκαν εκτενώς με πιο σκοτεινά και αποκρυφιστικά θέματα στη στιχουργική τους, σε σχέση με οποιοδήποτε άλλο μουσικό είδος που είχε εμφανιστεί μέχρι τότε, των οποίων οι μουσικοί αποστρέφονταν τη συγκεκριμένη θεματολογία. Τα παραδοσιακά χέβι μέταλ συγκροτήματα ασχολήθηκαν με θέματα όπως η θρησκεία και ο Θεός, ο παγανισμός, η μαύρη μαγεία, ο πυρηνικός πόλεμος, κ.α. ενώ εντρύφησαν στη μυθολογία και τη λογοτεχνία και σε κάποιες περιπτώσεις έδειξαν ιδιαίτερο ενδιαφέρον στην ποίηση.</a:t>
            </a:r>
            <a:endParaRPr sz="1400">
              <a:solidFill>
                <a:srgbClr val="222222"/>
              </a:solidFill>
              <a:highlight>
                <a:srgbClr val="FFFFFF"/>
              </a:highlight>
              <a:latin typeface="Verdana"/>
              <a:ea typeface="Verdana"/>
              <a:cs typeface="Verdana"/>
              <a:sym typeface="Verdana"/>
            </a:endParaRPr>
          </a:p>
          <a:p>
            <a:pPr marL="0" indent="0">
              <a:spcBef>
                <a:spcPts val="1600"/>
              </a:spcBef>
              <a:spcAft>
                <a:spcPts val="1600"/>
              </a:spcAft>
              <a:buNone/>
            </a:pPr>
            <a:r>
              <a:rPr lang="el" sz="1400" dirty="0">
                <a:solidFill>
                  <a:srgbClr val="222222"/>
                </a:solidFill>
                <a:highlight>
                  <a:srgbClr val="FFFFFF"/>
                </a:highlight>
                <a:latin typeface="Verdana"/>
                <a:ea typeface="Verdana"/>
                <a:cs typeface="Verdana"/>
                <a:sym typeface="Verdana"/>
              </a:rPr>
              <a:t>Μουσικά, το παραδοσιακό χέβι μέταλ χαρακτηρίστηκε από γρήγορες ρυθμικές κιθάρες με παρατεταμένα και περίτεχνα σόλο, έντονες γραμμές μπάσου, υψηλά φωνητικά και μελωδικά ρεφρέν. Συνηθισμένη είναι η χρήση δύο κιθαριστών, ιδιαίτερα από τα μέσα της δεκαετίας του '70 και έπειτα, με σκοπό να δοθεί όγκος και έμφαση.</a:t>
            </a:r>
            <a:endParaRPr sz="1400">
              <a:solidFill>
                <a:srgbClr val="222222"/>
              </a:solidFill>
              <a:highlight>
                <a:srgbClr val="FFFFFF"/>
              </a:highlight>
              <a:latin typeface="Verdana"/>
              <a:ea typeface="Verdana"/>
              <a:cs typeface="Verdana"/>
              <a:sym typeface="Verdan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311700" y="445025"/>
            <a:ext cx="8520600" cy="572700"/>
          </a:xfrm>
          <a:prstGeom prst="rect">
            <a:avLst/>
          </a:prstGeom>
        </p:spPr>
        <p:txBody>
          <a:bodyPr spcFirstLastPara="1" wrap="square" lIns="91307" tIns="91307" rIns="91307" bIns="91307" anchor="t" anchorCtr="0">
            <a:noAutofit/>
          </a:bodyPr>
          <a:lstStyle/>
          <a:p>
            <a:endParaRPr/>
          </a:p>
        </p:txBody>
      </p:sp>
      <p:sp>
        <p:nvSpPr>
          <p:cNvPr id="94" name="Google Shape;94;p19"/>
          <p:cNvSpPr txBox="1">
            <a:spLocks noGrp="1"/>
          </p:cNvSpPr>
          <p:nvPr>
            <p:ph type="body" idx="1"/>
          </p:nvPr>
        </p:nvSpPr>
        <p:spPr>
          <a:xfrm>
            <a:off x="311700" y="1152475"/>
            <a:ext cx="8520600" cy="3589500"/>
          </a:xfrm>
          <a:prstGeom prst="rect">
            <a:avLst/>
          </a:prstGeom>
          <a:solidFill>
            <a:srgbClr val="FFFFFF"/>
          </a:solidFill>
        </p:spPr>
        <p:txBody>
          <a:bodyPr spcFirstLastPara="1" wrap="square" lIns="91307" tIns="91307" rIns="91307" bIns="91307" anchor="t" anchorCtr="0">
            <a:noAutofit/>
          </a:bodyPr>
          <a:lstStyle/>
          <a:p>
            <a:pPr marL="0" indent="0">
              <a:spcAft>
                <a:spcPts val="1600"/>
              </a:spcAft>
              <a:buNone/>
            </a:pPr>
            <a:r>
              <a:rPr lang="el" dirty="0">
                <a:solidFill>
                  <a:srgbClr val="222222"/>
                </a:solidFill>
                <a:highlight>
                  <a:srgbClr val="FFFFFF"/>
                </a:highlight>
                <a:latin typeface="Verdana"/>
                <a:ea typeface="Verdana"/>
                <a:cs typeface="Verdana"/>
                <a:sym typeface="Verdana"/>
              </a:rPr>
              <a:t>Το </a:t>
            </a:r>
            <a:r>
              <a:rPr lang="el" b="1" dirty="0">
                <a:solidFill>
                  <a:srgbClr val="222222"/>
                </a:solidFill>
                <a:highlight>
                  <a:srgbClr val="FFFFFF"/>
                </a:highlight>
                <a:latin typeface="Verdana"/>
                <a:ea typeface="Verdana"/>
                <a:cs typeface="Verdana"/>
                <a:sym typeface="Verdana"/>
              </a:rPr>
              <a:t>Thrash metal</a:t>
            </a:r>
            <a:r>
              <a:rPr lang="el" dirty="0">
                <a:solidFill>
                  <a:srgbClr val="222222"/>
                </a:solidFill>
                <a:highlight>
                  <a:srgbClr val="FFFFFF"/>
                </a:highlight>
                <a:latin typeface="Verdana"/>
                <a:ea typeface="Verdana"/>
                <a:cs typeface="Verdana"/>
                <a:sym typeface="Verdana"/>
              </a:rPr>
              <a:t> είναι είδος της heavy metal μουσικής, που αναπτύχθηκε στις Ηνωμένες Πολιτείες στις αρχές της δεκαετίας του '80. Χαρακτηριστικά του είναι η επιθετικότητα στον ήχο, ο γρήγορος ρυθμός, η χρήση χαμηλών χορδών και γρήγορων κρουστών. Αρχικά, η φήμη του περιοριζόταν στο underground κίνημα, σύντομα όμως έγινε ένα από τα εμπορικότερα είδη του Heavy Metal, χάρη σε συγκροτήματα όπως οι Metallica, οι Slayer, οι Megadeth και οι Anthrax, οι οποίοι αποτελούν τους «Τέσσερις Μεγάλους» του Αμερικάνικου Thrash </a:t>
            </a:r>
            <a:r>
              <a:rPr lang="el" dirty="0" smtClean="0">
                <a:solidFill>
                  <a:srgbClr val="222222"/>
                </a:solidFill>
                <a:highlight>
                  <a:srgbClr val="FFFFFF"/>
                </a:highlight>
                <a:latin typeface="Verdana"/>
                <a:ea typeface="Verdana"/>
                <a:cs typeface="Verdana"/>
                <a:sym typeface="Verdana"/>
              </a:rPr>
              <a:t>Metal. </a:t>
            </a:r>
            <a:r>
              <a:rPr lang="el" dirty="0">
                <a:solidFill>
                  <a:srgbClr val="222222"/>
                </a:solidFill>
                <a:highlight>
                  <a:srgbClr val="FFFFFF"/>
                </a:highlight>
                <a:latin typeface="Verdana"/>
                <a:ea typeface="Verdana"/>
                <a:cs typeface="Verdana"/>
                <a:sym typeface="Verdana"/>
              </a:rPr>
              <a:t>Η θεματολογία των στίχων αγγίζει συνήθως κοινωνικά θέματα, όμως συχνά αφορά και πολιτικά ή θρησκευτικά ζητήματα, ενώ συγκροτήματα με πιο ακραίο ήχο πραγματεύονται τη βια </a:t>
            </a:r>
            <a:endParaRPr dirty="0">
              <a:latin typeface="Verdana"/>
              <a:ea typeface="Verdana"/>
              <a:cs typeface="Verdana"/>
              <a:sym typeface="Verdan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311700" y="445025"/>
            <a:ext cx="8520600" cy="572700"/>
          </a:xfrm>
          <a:prstGeom prst="rect">
            <a:avLst/>
          </a:prstGeom>
        </p:spPr>
        <p:txBody>
          <a:bodyPr spcFirstLastPara="1" wrap="square" lIns="91307" tIns="91307" rIns="91307" bIns="91307" anchor="t" anchorCtr="0">
            <a:noAutofit/>
          </a:bodyPr>
          <a:lstStyle/>
          <a:p>
            <a:endParaRPr/>
          </a:p>
        </p:txBody>
      </p:sp>
      <p:sp>
        <p:nvSpPr>
          <p:cNvPr id="100" name="Google Shape;100;p20"/>
          <p:cNvSpPr txBox="1">
            <a:spLocks noGrp="1"/>
          </p:cNvSpPr>
          <p:nvPr>
            <p:ph type="body" idx="1"/>
          </p:nvPr>
        </p:nvSpPr>
        <p:spPr>
          <a:xfrm>
            <a:off x="311700" y="1152475"/>
            <a:ext cx="8520600" cy="3416400"/>
          </a:xfrm>
          <a:prstGeom prst="rect">
            <a:avLst/>
          </a:prstGeom>
          <a:solidFill>
            <a:srgbClr val="FFFFFF"/>
          </a:solidFill>
        </p:spPr>
        <p:txBody>
          <a:bodyPr spcFirstLastPara="1" wrap="square" lIns="91307" tIns="91307" rIns="91307" bIns="91307" anchor="t" anchorCtr="0">
            <a:noAutofit/>
          </a:bodyPr>
          <a:lstStyle/>
          <a:p>
            <a:pPr marL="0" indent="0">
              <a:buNone/>
            </a:pPr>
            <a:r>
              <a:rPr lang="el" sz="1400" dirty="0">
                <a:solidFill>
                  <a:srgbClr val="222222"/>
                </a:solidFill>
                <a:highlight>
                  <a:srgbClr val="FFFFFF"/>
                </a:highlight>
                <a:latin typeface="Verdana"/>
                <a:ea typeface="Verdana"/>
                <a:cs typeface="Verdana"/>
                <a:sym typeface="Verdana"/>
              </a:rPr>
              <a:t>Το </a:t>
            </a:r>
            <a:r>
              <a:rPr lang="el" sz="1400" b="1" dirty="0">
                <a:solidFill>
                  <a:srgbClr val="222222"/>
                </a:solidFill>
                <a:highlight>
                  <a:srgbClr val="FFFFFF"/>
                </a:highlight>
                <a:latin typeface="Verdana"/>
                <a:ea typeface="Verdana"/>
                <a:cs typeface="Verdana"/>
                <a:sym typeface="Verdana"/>
              </a:rPr>
              <a:t>Death metal</a:t>
            </a:r>
            <a:r>
              <a:rPr lang="el" sz="1400" dirty="0">
                <a:solidFill>
                  <a:srgbClr val="222222"/>
                </a:solidFill>
                <a:highlight>
                  <a:srgbClr val="FFFFFF"/>
                </a:highlight>
                <a:latin typeface="Verdana"/>
                <a:ea typeface="Verdana"/>
                <a:cs typeface="Verdana"/>
                <a:sym typeface="Verdana"/>
              </a:rPr>
              <a:t> είναι είδος heavy metal μουσικής, που αναπτύχθηκε στις Ηνωμένες Πολιτείες στα μέσα της δεκαετίας του '80. Παρουσιάζει χαμηλά κουρδισμένες κιθάρες με έντονη παραμόρφωση, γρυλιστά φωνητικά και τσιρίδες, επιθετικά ντραμς με διπλά μπάσα τύμπανα και στιχουργική που ασχολείται με την θρησκεία, την μυθολογία τρόμου, τον μυστικισμό, την πολιτική, κ.α</a:t>
            </a:r>
            <a:r>
              <a:rPr lang="el" sz="1400" dirty="0" smtClean="0">
                <a:solidFill>
                  <a:srgbClr val="222222"/>
                </a:solidFill>
                <a:highlight>
                  <a:srgbClr val="FFFFFF"/>
                </a:highlight>
                <a:latin typeface="Verdana"/>
                <a:ea typeface="Verdana"/>
                <a:cs typeface="Verdana"/>
                <a:sym typeface="Verdana"/>
              </a:rPr>
              <a:t>..</a:t>
            </a:r>
            <a:endParaRPr sz="1400" u="sng" baseline="30000" dirty="0">
              <a:solidFill>
                <a:srgbClr val="0B0080"/>
              </a:solidFill>
              <a:highlight>
                <a:srgbClr val="FFFFFF"/>
              </a:highlight>
              <a:latin typeface="Verdana"/>
              <a:ea typeface="Verdana"/>
              <a:cs typeface="Verdana"/>
              <a:sym typeface="Verdana"/>
              <a:hlinkClick r:id="rId3"/>
            </a:endParaRPr>
          </a:p>
          <a:p>
            <a:pPr marL="0" indent="0">
              <a:spcBef>
                <a:spcPts val="1600"/>
              </a:spcBef>
              <a:buNone/>
            </a:pPr>
            <a:r>
              <a:rPr lang="el" sz="1400" dirty="0">
                <a:solidFill>
                  <a:srgbClr val="222222"/>
                </a:solidFill>
                <a:highlight>
                  <a:srgbClr val="FFFFFF"/>
                </a:highlight>
                <a:latin typeface="Verdana"/>
                <a:ea typeface="Verdana"/>
                <a:cs typeface="Verdana"/>
                <a:sym typeface="Verdana"/>
              </a:rPr>
              <a:t>Το ιδίωμα αναπτύχθηκε στην δεκαετία του '90 και απέκτησε διάφορα υποείδη όπως το τεχνικό death metal, το deathcore, το μελωδικό death metal, κ.α</a:t>
            </a:r>
            <a:r>
              <a:rPr lang="el" sz="1400" dirty="0" smtClean="0">
                <a:solidFill>
                  <a:srgbClr val="222222"/>
                </a:solidFill>
                <a:highlight>
                  <a:srgbClr val="FFFFFF"/>
                </a:highlight>
                <a:latin typeface="Verdana"/>
                <a:ea typeface="Verdana"/>
                <a:cs typeface="Verdana"/>
                <a:sym typeface="Verdana"/>
              </a:rPr>
              <a:t>..</a:t>
            </a:r>
            <a:endParaRPr sz="1400" u="sng" baseline="30000" dirty="0">
              <a:solidFill>
                <a:srgbClr val="0B0080"/>
              </a:solidFill>
              <a:highlight>
                <a:srgbClr val="FFFFFF"/>
              </a:highlight>
              <a:latin typeface="Verdana"/>
              <a:ea typeface="Verdana"/>
              <a:cs typeface="Verdana"/>
              <a:sym typeface="Verdana"/>
              <a:hlinkClick r:id="rId3"/>
            </a:endParaRPr>
          </a:p>
          <a:p>
            <a:pPr marL="0" indent="0">
              <a:spcBef>
                <a:spcPts val="1600"/>
              </a:spcBef>
              <a:spcAft>
                <a:spcPts val="1600"/>
              </a:spcAft>
              <a:buNone/>
            </a:pPr>
            <a:r>
              <a:rPr lang="el" sz="1400" dirty="0">
                <a:solidFill>
                  <a:srgbClr val="222222"/>
                </a:solidFill>
                <a:highlight>
                  <a:srgbClr val="FFFFFF"/>
                </a:highlight>
                <a:latin typeface="Verdana"/>
                <a:ea typeface="Verdana"/>
                <a:cs typeface="Verdana"/>
                <a:sym typeface="Verdana"/>
              </a:rPr>
              <a:t>Το death metal δεν γνώρισε ποτέ την αναγνώριση από το ευρύ κοινό, αν και συγκροτήματα όπως οι Cannibal Corpse, Deicide και Morbid Angel έχουν πουλήσει εκατομμύρια δίσκους σε όλο τον κόσμο</a:t>
            </a:r>
            <a:r>
              <a:rPr lang="el" sz="1400" dirty="0" smtClean="0">
                <a:solidFill>
                  <a:srgbClr val="222222"/>
                </a:solidFill>
                <a:highlight>
                  <a:srgbClr val="FFFFFF"/>
                </a:highlight>
                <a:latin typeface="Verdana"/>
                <a:ea typeface="Verdana"/>
                <a:cs typeface="Verdana"/>
                <a:sym typeface="Verdana"/>
              </a:rPr>
              <a:t>.</a:t>
            </a:r>
            <a:endParaRPr sz="1400" dirty="0">
              <a:latin typeface="Verdana"/>
              <a:ea typeface="Verdana"/>
              <a:cs typeface="Verdana"/>
              <a:sym typeface="Verdan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xfrm>
            <a:off x="311700" y="445025"/>
            <a:ext cx="8520600" cy="572700"/>
          </a:xfrm>
          <a:prstGeom prst="rect">
            <a:avLst/>
          </a:prstGeom>
        </p:spPr>
        <p:txBody>
          <a:bodyPr spcFirstLastPara="1" wrap="square" lIns="91307" tIns="91307" rIns="91307" bIns="91307" anchor="t" anchorCtr="0">
            <a:noAutofit/>
          </a:bodyPr>
          <a:lstStyle/>
          <a:p>
            <a:endParaRPr/>
          </a:p>
        </p:txBody>
      </p:sp>
      <p:sp>
        <p:nvSpPr>
          <p:cNvPr id="106" name="Google Shape;106;p21"/>
          <p:cNvSpPr txBox="1">
            <a:spLocks noGrp="1"/>
          </p:cNvSpPr>
          <p:nvPr>
            <p:ph type="body" idx="1"/>
          </p:nvPr>
        </p:nvSpPr>
        <p:spPr>
          <a:xfrm>
            <a:off x="311700" y="1152475"/>
            <a:ext cx="8520600" cy="3416400"/>
          </a:xfrm>
          <a:prstGeom prst="rect">
            <a:avLst/>
          </a:prstGeom>
          <a:solidFill>
            <a:srgbClr val="FFFFFF"/>
          </a:solidFill>
        </p:spPr>
        <p:txBody>
          <a:bodyPr spcFirstLastPara="1" wrap="square" lIns="91307" tIns="91307" rIns="91307" bIns="91307" anchor="t" anchorCtr="0">
            <a:noAutofit/>
          </a:bodyPr>
          <a:lstStyle/>
          <a:p>
            <a:pPr marL="0" indent="0">
              <a:spcAft>
                <a:spcPts val="1600"/>
              </a:spcAft>
              <a:buNone/>
            </a:pPr>
            <a:r>
              <a:rPr lang="el" sz="1400" dirty="0">
                <a:solidFill>
                  <a:srgbClr val="222222"/>
                </a:solidFill>
                <a:highlight>
                  <a:srgbClr val="FFFFFF"/>
                </a:highlight>
                <a:latin typeface="Verdana"/>
                <a:ea typeface="Verdana"/>
                <a:cs typeface="Verdana"/>
                <a:sym typeface="Verdana"/>
              </a:rPr>
              <a:t>Το </a:t>
            </a:r>
            <a:r>
              <a:rPr lang="el" sz="1400" b="1" dirty="0">
                <a:solidFill>
                  <a:srgbClr val="222222"/>
                </a:solidFill>
                <a:highlight>
                  <a:srgbClr val="FFFFFF"/>
                </a:highlight>
                <a:latin typeface="Verdana"/>
                <a:ea typeface="Verdana"/>
                <a:cs typeface="Verdana"/>
                <a:sym typeface="Verdana"/>
              </a:rPr>
              <a:t>Black metal</a:t>
            </a:r>
            <a:r>
              <a:rPr lang="el" sz="1400" dirty="0">
                <a:solidFill>
                  <a:srgbClr val="222222"/>
                </a:solidFill>
                <a:highlight>
                  <a:srgbClr val="FFFFFF"/>
                </a:highlight>
                <a:latin typeface="Verdana"/>
                <a:ea typeface="Verdana"/>
                <a:cs typeface="Verdana"/>
                <a:sym typeface="Verdana"/>
              </a:rPr>
              <a:t> είναι είδος metal μουσικής. Έχει ρίζες από κλασσικές thrashμπάντες όπως οι Sodom, οι Destruction αλλά και οι Celtic Frost, οι Bathory, οι Venom κ.α. To λεγόμενο "δεύτερο κύμα" του Black Metal, που ήταν το πρώτο πλήρως συνειδητοποιημένο (οι ίδιες οι μπάντες πλέον χρησιμοποιούν τον όρο Black Metal), γεννήθηκε στη Νορβηγία, κυρίως απ' τους Mayhem και, αν και τα σκανδιναβικά συγκροτήματα συνεχίζουν να έχουν αρκετά μαζική σκηνή, το είδος έχει διαδοθεί σε όλο τον κόσμο. Το Black Metal έχει πολλές φορές αντιμετωπισθεί με εχθρότητα από τη </a:t>
            </a:r>
            <a:r>
              <a:rPr lang="el" sz="1400" u="sng" dirty="0">
                <a:solidFill>
                  <a:srgbClr val="A55858"/>
                </a:solidFill>
                <a:highlight>
                  <a:srgbClr val="FFFFFF"/>
                </a:highlight>
                <a:latin typeface="Verdana"/>
                <a:ea typeface="Verdana"/>
                <a:cs typeface="Verdana"/>
                <a:sym typeface="Verdana"/>
                <a:hlinkClick r:id="rId3"/>
              </a:rPr>
              <a:t>mainstream</a:t>
            </a:r>
            <a:r>
              <a:rPr lang="el" sz="1400" dirty="0">
                <a:solidFill>
                  <a:srgbClr val="222222"/>
                </a:solidFill>
                <a:highlight>
                  <a:srgbClr val="FFFFFF"/>
                </a:highlight>
                <a:latin typeface="Verdana"/>
                <a:ea typeface="Verdana"/>
                <a:cs typeface="Verdana"/>
                <a:sym typeface="Verdana"/>
              </a:rPr>
              <a:t> μουσική κουλτούρα λόγω των μισανθρωπικών και αντι-χριστιανικών απόψεων που έχει η πλειοψηφία των Black Metal μουσικών. Επίσης πολλοί από τους πρωτοπόρους του είδους έχουν συνδεθεί με εμπρησμούς εκκλησιών και δολοφονίες. Για αυτούς τους λόγους και άλλους το Black Metal θεωρείται ένα underground είδος μουσικής. Επιπρόσθετα μερικοί Black Metal καλλιτέχνες έχουν συνδεθεί με εθνικοσοσιαλιστικές απόψεις.</a:t>
            </a:r>
            <a:endParaRPr sz="1400">
              <a:latin typeface="Verdana"/>
              <a:ea typeface="Verdana"/>
              <a:cs typeface="Verdana"/>
              <a:sym typeface="Verdan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xfrm>
            <a:off x="311700" y="445025"/>
            <a:ext cx="8520600" cy="572700"/>
          </a:xfrm>
          <a:prstGeom prst="rect">
            <a:avLst/>
          </a:prstGeom>
        </p:spPr>
        <p:txBody>
          <a:bodyPr spcFirstLastPara="1" wrap="square" lIns="91307" tIns="91307" rIns="91307" bIns="91307" anchor="t" anchorCtr="0">
            <a:noAutofit/>
          </a:bodyPr>
          <a:lstStyle/>
          <a:p>
            <a:endParaRPr/>
          </a:p>
        </p:txBody>
      </p:sp>
      <p:sp>
        <p:nvSpPr>
          <p:cNvPr id="112" name="Google Shape;112;p22"/>
          <p:cNvSpPr txBox="1">
            <a:spLocks noGrp="1"/>
          </p:cNvSpPr>
          <p:nvPr>
            <p:ph type="body" idx="1"/>
          </p:nvPr>
        </p:nvSpPr>
        <p:spPr>
          <a:xfrm>
            <a:off x="311700" y="1152475"/>
            <a:ext cx="8520600" cy="3416400"/>
          </a:xfrm>
          <a:prstGeom prst="rect">
            <a:avLst/>
          </a:prstGeom>
          <a:solidFill>
            <a:srgbClr val="FFFFFF"/>
          </a:solidFill>
        </p:spPr>
        <p:txBody>
          <a:bodyPr spcFirstLastPara="1" wrap="square" lIns="91307" tIns="91307" rIns="91307" bIns="91307" anchor="t" anchorCtr="0">
            <a:noAutofit/>
          </a:bodyPr>
          <a:lstStyle/>
          <a:p>
            <a:pPr marL="0" indent="0">
              <a:spcAft>
                <a:spcPts val="1600"/>
              </a:spcAft>
              <a:buNone/>
            </a:pPr>
            <a:r>
              <a:rPr lang="el" dirty="0">
                <a:solidFill>
                  <a:srgbClr val="000000"/>
                </a:solidFill>
                <a:latin typeface="Verdana"/>
                <a:ea typeface="Verdana"/>
                <a:cs typeface="Verdana"/>
                <a:sym typeface="Verdana"/>
              </a:rPr>
              <a:t>Υπάρχουν αυτά τα είδη και πολλά άλλα τα οποία θα έπαιρνε πολύ ώρα να αναπτύξουμε. Πιο συγκεκριμένα κάποια είδη είναι : </a:t>
            </a:r>
            <a:r>
              <a:rPr lang="el" dirty="0">
                <a:solidFill>
                  <a:srgbClr val="000000"/>
                </a:solidFill>
                <a:highlight>
                  <a:srgbClr val="F8F9FA"/>
                </a:highlight>
                <a:latin typeface="Verdana"/>
                <a:ea typeface="Verdana"/>
                <a:cs typeface="Verdana"/>
                <a:sym typeface="Verdana"/>
              </a:rPr>
              <a:t>Alternative metal, avant-garde metal, black metal, christian metal, crossover thrash, traditional heavy metal, death metal, deathcore, doom metal, djent, extreme metal, folk metal, funk metal, glam metal, gothic metal, grindcore, groove metal, indrustrial metal, melodic death metal, metalcore, New wave of British heavy metal, nu metal, post metal, power metal, progressive metal, speed metal, symphonic metal, stoner metal, technical death metal, thrash metal, viking metal</a:t>
            </a:r>
            <a:endParaRPr>
              <a:solidFill>
                <a:srgbClr val="000000"/>
              </a:solidFill>
              <a:latin typeface="Verdana"/>
              <a:ea typeface="Verdana"/>
              <a:cs typeface="Verdana"/>
              <a:sym typeface="Verdan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title"/>
          </p:nvPr>
        </p:nvSpPr>
        <p:spPr>
          <a:xfrm>
            <a:off x="311700" y="445025"/>
            <a:ext cx="8520600" cy="572700"/>
          </a:xfrm>
          <a:prstGeom prst="rect">
            <a:avLst/>
          </a:prstGeom>
        </p:spPr>
        <p:txBody>
          <a:bodyPr spcFirstLastPara="1" wrap="square" lIns="91307" tIns="91307" rIns="91307" bIns="91307" anchor="t" anchorCtr="0">
            <a:noAutofit/>
          </a:bodyPr>
          <a:lstStyle/>
          <a:p>
            <a:pPr algn="ctr"/>
            <a:r>
              <a:rPr lang="el" sz="2400" dirty="0" smtClean="0">
                <a:solidFill>
                  <a:srgbClr val="222222"/>
                </a:solidFill>
                <a:highlight>
                  <a:srgbClr val="F8F9FA"/>
                </a:highlight>
                <a:latin typeface="Verdana"/>
                <a:ea typeface="Verdana"/>
                <a:cs typeface="Verdana"/>
                <a:sym typeface="Verdana"/>
              </a:rPr>
              <a:t>Κριτικ</a:t>
            </a:r>
            <a:r>
              <a:rPr lang="el-GR" sz="2400" dirty="0" smtClean="0">
                <a:solidFill>
                  <a:srgbClr val="222222"/>
                </a:solidFill>
                <a:highlight>
                  <a:srgbClr val="F8F9FA"/>
                </a:highlight>
                <a:latin typeface="Verdana"/>
                <a:ea typeface="Verdana"/>
                <a:cs typeface="Verdana"/>
                <a:sym typeface="Verdana"/>
              </a:rPr>
              <a:t>ή</a:t>
            </a:r>
            <a:r>
              <a:rPr lang="el" sz="2400" dirty="0" smtClean="0">
                <a:solidFill>
                  <a:srgbClr val="222222"/>
                </a:solidFill>
                <a:highlight>
                  <a:srgbClr val="F8F9FA"/>
                </a:highlight>
                <a:latin typeface="Verdana"/>
                <a:ea typeface="Verdana"/>
                <a:cs typeface="Verdana"/>
                <a:sym typeface="Verdana"/>
              </a:rPr>
              <a:t> </a:t>
            </a:r>
            <a:endParaRPr sz="2400" dirty="0">
              <a:latin typeface="Verdana"/>
              <a:ea typeface="Verdana"/>
              <a:cs typeface="Verdana"/>
              <a:sym typeface="Verdana"/>
            </a:endParaRPr>
          </a:p>
        </p:txBody>
      </p:sp>
      <p:sp>
        <p:nvSpPr>
          <p:cNvPr id="118" name="Google Shape;118;p23"/>
          <p:cNvSpPr txBox="1">
            <a:spLocks noGrp="1"/>
          </p:cNvSpPr>
          <p:nvPr>
            <p:ph type="body" idx="1"/>
          </p:nvPr>
        </p:nvSpPr>
        <p:spPr>
          <a:xfrm>
            <a:off x="365750" y="1017725"/>
            <a:ext cx="8466600" cy="3940500"/>
          </a:xfrm>
          <a:prstGeom prst="rect">
            <a:avLst/>
          </a:prstGeom>
          <a:solidFill>
            <a:srgbClr val="FFFFFF"/>
          </a:solidFill>
        </p:spPr>
        <p:txBody>
          <a:bodyPr spcFirstLastPara="1" wrap="square" lIns="91307" tIns="91307" rIns="91307" bIns="91307" anchor="t" anchorCtr="0">
            <a:noAutofit/>
          </a:bodyPr>
          <a:lstStyle/>
          <a:p>
            <a:pPr marL="0" indent="0">
              <a:spcBef>
                <a:spcPts val="600"/>
              </a:spcBef>
              <a:buNone/>
            </a:pPr>
            <a:r>
              <a:rPr lang="el" sz="1400" dirty="0">
                <a:solidFill>
                  <a:srgbClr val="000000"/>
                </a:solidFill>
                <a:latin typeface="Verdana"/>
                <a:ea typeface="Verdana"/>
                <a:cs typeface="Verdana"/>
                <a:sym typeface="Verdana"/>
              </a:rPr>
              <a:t>Η heavy metal μουσική δεχόταν ανέκαθεν αρνητική κριτική από την κοινή γνώμη για διάφορους λόγους.</a:t>
            </a:r>
            <a:endParaRPr sz="1400" dirty="0">
              <a:solidFill>
                <a:srgbClr val="000000"/>
              </a:solidFill>
              <a:latin typeface="Verdana"/>
              <a:ea typeface="Verdana"/>
              <a:cs typeface="Verdana"/>
              <a:sym typeface="Verdana"/>
            </a:endParaRPr>
          </a:p>
          <a:p>
            <a:pPr marL="0" indent="0">
              <a:spcBef>
                <a:spcPts val="600"/>
              </a:spcBef>
              <a:buNone/>
            </a:pPr>
            <a:r>
              <a:rPr lang="el" sz="1400" dirty="0">
                <a:solidFill>
                  <a:srgbClr val="000000"/>
                </a:solidFill>
                <a:latin typeface="Verdana"/>
                <a:ea typeface="Verdana"/>
                <a:cs typeface="Verdana"/>
                <a:sym typeface="Verdana"/>
              </a:rPr>
              <a:t>Πολλές μπάντες έχουν κατηγορηθεί ότι προωθούν το Σατανισμό στους νέους. Οι Black Sabbath, λόγω της απόκρυφης σκηνικής παρουσίας της μπάντας πρώτη είχε δεχτεί πόλεμο από το ξεκίνημά της κιόλας. Ο τρίτος δίσκος των Iron Maiden με τίτλο </a:t>
            </a:r>
            <a:r>
              <a:rPr lang="el" sz="1400" i="1" dirty="0">
                <a:solidFill>
                  <a:srgbClr val="000000"/>
                </a:solidFill>
                <a:latin typeface="Verdana"/>
                <a:ea typeface="Verdana"/>
                <a:cs typeface="Verdana"/>
                <a:sym typeface="Verdana"/>
              </a:rPr>
              <a:t>The Number of the Beast</a:t>
            </a:r>
            <a:r>
              <a:rPr lang="el" sz="1400" dirty="0">
                <a:solidFill>
                  <a:srgbClr val="000000"/>
                </a:solidFill>
                <a:latin typeface="Verdana"/>
                <a:ea typeface="Verdana"/>
                <a:cs typeface="Verdana"/>
                <a:sym typeface="Verdana"/>
              </a:rPr>
              <a:t> επίσης δέχτηκε κριτική για τον τίτλο του. Μάλιστα, θρησκευτικές οργανώσεις έχουν καταστρέψει αντίτυπα του δίσκου, ενώ η περιοδεία για την προώθηση του δίσκου έχει σημαδευτεί από τις παρεμβάσεις πολλών από αυτές. Πολλές black metal μπάντες έχουν επίσης δεχτεί κατηγορίες ότι προωθούν τον Σατανισμό. Η ελληνική black metal μπάντα Rotting Christ έχει βρεθεί αντιμέτωπη με θρησκευτικές ομάδες στη Βραζιλία που ζητούσαν να μην πραγματοποιήσουν συναυλία στη χώρα τους, πράγμα που έχει συμβεί και πολλές φορές στο παρελθόν</a:t>
            </a:r>
            <a:r>
              <a:rPr lang="el" sz="1400" dirty="0" smtClean="0">
                <a:solidFill>
                  <a:srgbClr val="000000"/>
                </a:solidFill>
                <a:latin typeface="Verdana"/>
                <a:ea typeface="Verdana"/>
                <a:cs typeface="Verdana"/>
                <a:sym typeface="Verdana"/>
              </a:rPr>
              <a:t>.</a:t>
            </a:r>
            <a:endParaRPr sz="1400" u="sng" baseline="30000" dirty="0">
              <a:solidFill>
                <a:srgbClr val="000000"/>
              </a:solidFill>
              <a:latin typeface="Verdana"/>
              <a:ea typeface="Verdana"/>
              <a:cs typeface="Verdana"/>
              <a:sym typeface="Verdana"/>
              <a:hlinkClick r:id="rId3"/>
            </a:endParaRPr>
          </a:p>
          <a:p>
            <a:pPr marL="0" indent="0">
              <a:spcBef>
                <a:spcPts val="600"/>
              </a:spcBef>
              <a:buNone/>
            </a:pPr>
            <a:r>
              <a:rPr lang="el" sz="1400" dirty="0">
                <a:solidFill>
                  <a:srgbClr val="000000"/>
                </a:solidFill>
                <a:latin typeface="Verdana"/>
                <a:ea typeface="Verdana"/>
                <a:cs typeface="Verdana"/>
                <a:sym typeface="Verdana"/>
              </a:rPr>
              <a:t>Σε αρκετές περιπτώσεις, heavy metal μπάντες έχουν αντιμετωπίσει προβλήματα λόγω των βίαιων απεικονίσεων των εξώφυλλων των δίσκων τους και των t-shirt τους.</a:t>
            </a:r>
            <a:endParaRPr sz="1400" dirty="0">
              <a:solidFill>
                <a:srgbClr val="000000"/>
              </a:solidFill>
              <a:latin typeface="Verdana"/>
              <a:ea typeface="Verdana"/>
              <a:cs typeface="Verdana"/>
              <a:sym typeface="Verdana"/>
            </a:endParaRPr>
          </a:p>
          <a:p>
            <a:pPr marL="0" indent="0">
              <a:spcBef>
                <a:spcPts val="600"/>
              </a:spcBef>
              <a:spcAft>
                <a:spcPts val="1600"/>
              </a:spcAft>
              <a:buNone/>
            </a:pPr>
            <a:endParaRPr sz="1400" dirty="0">
              <a:solidFill>
                <a:srgbClr val="EFFEFF"/>
              </a:solidFill>
              <a:highlight>
                <a:srgbClr val="F8F9FA"/>
              </a:highlight>
              <a:latin typeface="Verdana"/>
              <a:ea typeface="Verdana"/>
              <a:cs typeface="Verdana"/>
              <a:sym typeface="Verdan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ED928740-D821-5C4F-BC5B-008B0C573465}"/>
              </a:ext>
            </a:extLst>
          </p:cNvPr>
          <p:cNvSpPr>
            <a:spLocks noGrp="1"/>
          </p:cNvSpPr>
          <p:nvPr>
            <p:ph type="title"/>
          </p:nvPr>
        </p:nvSpPr>
        <p:spPr>
          <a:xfrm>
            <a:off x="607191" y="267877"/>
            <a:ext cx="7886700" cy="994172"/>
          </a:xfrm>
        </p:spPr>
        <p:txBody>
          <a:bodyPr/>
          <a:lstStyle/>
          <a:p>
            <a:pPr algn="ctr"/>
            <a:r>
              <a:rPr lang="el-GR" b="1" dirty="0">
                <a:solidFill>
                  <a:srgbClr val="FF0000"/>
                </a:solidFill>
              </a:rPr>
              <a:t>Η ΘΡΥΛΙΚΗ ΠΟΠ ΜΟΥΣΙΚΗ</a:t>
            </a:r>
            <a:r>
              <a:rPr lang="el-GR" b="1" dirty="0"/>
              <a:t> </a:t>
            </a:r>
            <a:endParaRPr lang="en-US" b="1" dirty="0"/>
          </a:p>
        </p:txBody>
      </p:sp>
      <p:sp>
        <p:nvSpPr>
          <p:cNvPr id="3" name="Content Placeholder 2">
            <a:extLst>
              <a:ext uri="{FF2B5EF4-FFF2-40B4-BE49-F238E27FC236}">
                <a16:creationId xmlns="" xmlns:a16="http://schemas.microsoft.com/office/drawing/2014/main" id="{2121E973-A96C-8749-832A-0A072DB71BFD}"/>
              </a:ext>
            </a:extLst>
          </p:cNvPr>
          <p:cNvSpPr>
            <a:spLocks noGrp="1"/>
          </p:cNvSpPr>
          <p:nvPr>
            <p:ph idx="4294967295"/>
          </p:nvPr>
        </p:nvSpPr>
        <p:spPr>
          <a:xfrm>
            <a:off x="229200" y="1025065"/>
            <a:ext cx="8685677" cy="3844592"/>
          </a:xfrm>
        </p:spPr>
        <p:txBody>
          <a:bodyPr>
            <a:normAutofit lnSpcReduction="10000"/>
          </a:bodyPr>
          <a:lstStyle/>
          <a:p>
            <a:pPr marL="0" indent="0" algn="ctr">
              <a:buNone/>
            </a:pPr>
            <a:r>
              <a:rPr lang="x-none" sz="2200"/>
              <a:t>Αυτό το τετράμηνο η ομάδα μας επέλεξε να ασχοληθεί με την ποπ μουσική </a:t>
            </a:r>
            <a:r>
              <a:rPr lang="el-GR" sz="2200" dirty="0"/>
              <a:t>τ</a:t>
            </a:r>
            <a:r>
              <a:rPr lang="x-none" sz="2200"/>
              <a:t>ων προηγούμενων δεκαετιών</a:t>
            </a:r>
            <a:r>
              <a:rPr lang="el-GR" sz="2200" dirty="0"/>
              <a:t>.</a:t>
            </a:r>
            <a:r>
              <a:rPr lang="en-US" sz="2200" dirty="0"/>
              <a:t> </a:t>
            </a:r>
            <a:r>
              <a:rPr lang="el-GR" sz="2200" dirty="0"/>
              <a:t>Είναι γν</a:t>
            </a:r>
            <a:r>
              <a:rPr lang="x-none" sz="2200"/>
              <a:t>ωστό πως τις περασμένες δεκαετίες υπήρχανε πολλοί καλλιτέχνες της ποπ μουσικής που έμειναν στην ιστορία και η μουσική τους απολαμβάνετε ακόμη και από τις νεότερες γενιές</a:t>
            </a:r>
            <a:r>
              <a:rPr lang="el-GR" sz="2200" dirty="0"/>
              <a:t>. Στην συνέχεια θα ερευνήσουμε και θα παρουσιάσουμε το μουσικό προσκήνιο της ποπ ανά δεκαετία ξεκινώντας από το 60 μέχρι και το 90.</a:t>
            </a:r>
          </a:p>
          <a:p>
            <a:pPr marL="0" indent="0" algn="ctr">
              <a:buNone/>
            </a:pPr>
            <a:r>
              <a:rPr lang="el-GR" sz="2200" dirty="0"/>
              <a:t>Αλεξάκη Λ.</a:t>
            </a:r>
          </a:p>
          <a:p>
            <a:pPr marL="0" indent="0" algn="ctr">
              <a:buNone/>
            </a:pPr>
            <a:r>
              <a:rPr lang="el-GR" sz="2200" dirty="0"/>
              <a:t>Αρβανίτη Ι.</a:t>
            </a:r>
          </a:p>
          <a:p>
            <a:pPr marL="0" indent="0" algn="ctr">
              <a:buNone/>
            </a:pPr>
            <a:r>
              <a:rPr lang="el-GR" sz="2200" dirty="0"/>
              <a:t>Βαλτατζής Δ.</a:t>
            </a:r>
          </a:p>
          <a:p>
            <a:pPr marL="0" indent="0" algn="ctr">
              <a:buNone/>
            </a:pPr>
            <a:r>
              <a:rPr lang="el-GR" sz="2200" dirty="0"/>
              <a:t>Βαλτατζή Ν.</a:t>
            </a:r>
          </a:p>
          <a:p>
            <a:pPr marL="0" indent="0" algn="ctr">
              <a:buNone/>
            </a:pPr>
            <a:r>
              <a:rPr lang="el-GR" sz="2200" dirty="0"/>
              <a:t>Καίσαρη Η.</a:t>
            </a:r>
            <a:endParaRPr lang="en-US" sz="2200" dirty="0"/>
          </a:p>
        </p:txBody>
      </p:sp>
    </p:spTree>
    <p:extLst>
      <p:ext uri="{BB962C8B-B14F-4D97-AF65-F5344CB8AC3E}">
        <p14:creationId xmlns="" xmlns:p14="http://schemas.microsoft.com/office/powerpoint/2010/main" val="1732865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2366975" y="768675"/>
            <a:ext cx="3759600" cy="1105500"/>
          </a:xfrm>
          <a:prstGeom prst="rect">
            <a:avLst/>
          </a:prstGeom>
        </p:spPr>
        <p:txBody>
          <a:bodyPr spcFirstLastPara="1" wrap="square" lIns="91307" tIns="91307" rIns="91307" bIns="91307" anchor="b" anchorCtr="0">
            <a:noAutofit/>
          </a:bodyPr>
          <a:lstStyle/>
          <a:p>
            <a:pPr>
              <a:lnSpc>
                <a:spcPct val="130000"/>
              </a:lnSpc>
              <a:spcBef>
                <a:spcPts val="1700"/>
              </a:spcBef>
              <a:buClr>
                <a:srgbClr val="000000"/>
              </a:buClr>
              <a:buSzPts val="1100"/>
            </a:pPr>
            <a:endParaRPr sz="2400" b="1" i="1" u="sng">
              <a:solidFill>
                <a:srgbClr val="F3F3F3"/>
              </a:solidFill>
              <a:latin typeface="Times New Roman"/>
              <a:ea typeface="Times New Roman"/>
              <a:cs typeface="Times New Roman"/>
              <a:sym typeface="Times New Roman"/>
            </a:endParaRPr>
          </a:p>
          <a:p>
            <a:pPr>
              <a:lnSpc>
                <a:spcPct val="130000"/>
              </a:lnSpc>
              <a:spcBef>
                <a:spcPts val="1700"/>
              </a:spcBef>
              <a:buClr>
                <a:srgbClr val="000000"/>
              </a:buClr>
              <a:buSzPts val="1100"/>
            </a:pPr>
            <a:endParaRPr sz="2400" b="1" i="1" u="sng">
              <a:solidFill>
                <a:srgbClr val="F3F3F3"/>
              </a:solidFill>
              <a:latin typeface="Times New Roman"/>
              <a:ea typeface="Times New Roman"/>
              <a:cs typeface="Times New Roman"/>
              <a:sym typeface="Times New Roman"/>
            </a:endParaRPr>
          </a:p>
          <a:p>
            <a:pPr>
              <a:lnSpc>
                <a:spcPct val="130000"/>
              </a:lnSpc>
              <a:spcBef>
                <a:spcPts val="1700"/>
              </a:spcBef>
              <a:buClr>
                <a:srgbClr val="000000"/>
              </a:buClr>
              <a:buSzPts val="1100"/>
            </a:pPr>
            <a:r>
              <a:rPr lang="el" sz="2400" b="1" i="1" u="sng" dirty="0">
                <a:solidFill>
                  <a:srgbClr val="F3F3F3"/>
                </a:solidFill>
                <a:latin typeface="Times New Roman"/>
                <a:ea typeface="Times New Roman"/>
                <a:cs typeface="Times New Roman"/>
                <a:sym typeface="Times New Roman"/>
              </a:rPr>
              <a:t>Μουσική δομή</a:t>
            </a:r>
            <a:endParaRPr sz="2400" b="1" i="1" u="sng">
              <a:solidFill>
                <a:srgbClr val="F3F3F3"/>
              </a:solidFill>
              <a:latin typeface="Times New Roman"/>
              <a:ea typeface="Times New Roman"/>
              <a:cs typeface="Times New Roman"/>
              <a:sym typeface="Times New Roman"/>
            </a:endParaRPr>
          </a:p>
          <a:p>
            <a:pPr>
              <a:spcBef>
                <a:spcPts val="400"/>
              </a:spcBef>
            </a:pPr>
            <a:endParaRPr/>
          </a:p>
        </p:txBody>
      </p:sp>
      <p:sp>
        <p:nvSpPr>
          <p:cNvPr id="61" name="Google Shape;61;p14"/>
          <p:cNvSpPr txBox="1">
            <a:spLocks noGrp="1"/>
          </p:cNvSpPr>
          <p:nvPr>
            <p:ph type="subTitle" idx="1"/>
          </p:nvPr>
        </p:nvSpPr>
        <p:spPr>
          <a:xfrm>
            <a:off x="150125" y="1195250"/>
            <a:ext cx="8693400" cy="3207300"/>
          </a:xfrm>
          <a:prstGeom prst="rect">
            <a:avLst/>
          </a:prstGeom>
        </p:spPr>
        <p:txBody>
          <a:bodyPr spcFirstLastPara="1" wrap="square" lIns="91307" tIns="91307" rIns="91307" bIns="91307" anchor="t" anchorCtr="0">
            <a:noAutofit/>
          </a:bodyPr>
          <a:lstStyle/>
          <a:p>
            <a:pPr marL="0" indent="0"/>
            <a:r>
              <a:rPr lang="el" sz="1800" dirty="0">
                <a:solidFill>
                  <a:srgbClr val="F3F3F3"/>
                </a:solidFill>
                <a:latin typeface="Times New Roman"/>
                <a:ea typeface="Times New Roman"/>
                <a:cs typeface="Times New Roman"/>
                <a:sym typeface="Times New Roman"/>
              </a:rPr>
              <a:t>Η ποίηση της όπερας ή οι διάλογοι που αναδεικνύουν την πλοκή, αποτελεί το αποκαλούμενο </a:t>
            </a:r>
            <a:r>
              <a:rPr lang="el" sz="1800" dirty="0">
                <a:solidFill>
                  <a:srgbClr val="F3F3F3"/>
                </a:solidFill>
                <a:uFill>
                  <a:noFill/>
                </a:uFill>
                <a:latin typeface="Times New Roman"/>
                <a:ea typeface="Times New Roman"/>
                <a:cs typeface="Times New Roman"/>
                <a:sym typeface="Times New Roman"/>
                <a:hlinkClick r:id="rId3"/>
              </a:rPr>
              <a:t>λιμπρέτο</a:t>
            </a:r>
            <a:r>
              <a:rPr lang="el" sz="1800" dirty="0">
                <a:solidFill>
                  <a:srgbClr val="F3F3F3"/>
                </a:solidFill>
                <a:latin typeface="Times New Roman"/>
                <a:ea typeface="Times New Roman"/>
                <a:cs typeface="Times New Roman"/>
                <a:sym typeface="Times New Roman"/>
              </a:rPr>
              <a:t> (libretto), το οποίο ανάλογα με το είδος της όπερας μπορεί να είναι σοβαρό ή περισσότερο κωμικό. Υπάρχει γενικά διχογνωμία σχετικά με το αν το λιμπρέτο ή η μουσική είναι το σημαντικότερο στοιχείο σε μια όπερα. Η μουσική είναι τις περισσότερες φορές συνεχής και έχει ως απώτερο στόχο τη δραματοποίηση των δρώμενων στη σκηνή.</a:t>
            </a:r>
            <a:endParaRPr sz="1800">
              <a:solidFill>
                <a:srgbClr val="F3F3F3"/>
              </a:solidFill>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534CE1-4085-3D4F-86E1-27E1259C8188}"/>
              </a:ext>
            </a:extLst>
          </p:cNvPr>
          <p:cNvSpPr>
            <a:spLocks noGrp="1"/>
          </p:cNvSpPr>
          <p:nvPr>
            <p:ph type="title"/>
          </p:nvPr>
        </p:nvSpPr>
        <p:spPr>
          <a:xfrm>
            <a:off x="607191" y="1"/>
            <a:ext cx="7886700" cy="994172"/>
          </a:xfrm>
        </p:spPr>
        <p:txBody>
          <a:bodyPr/>
          <a:lstStyle/>
          <a:p>
            <a:pPr algn="ctr"/>
            <a:r>
              <a:rPr lang="el-GR" b="1" dirty="0">
                <a:solidFill>
                  <a:srgbClr val="8064A2"/>
                </a:solidFill>
                <a:latin typeface="Helvetica-Bold"/>
              </a:rPr>
              <a:t>Η Δεκαετία του 1960</a:t>
            </a:r>
            <a:endParaRPr lang="en-US" dirty="0"/>
          </a:p>
        </p:txBody>
      </p:sp>
      <p:sp>
        <p:nvSpPr>
          <p:cNvPr id="3" name="Content Placeholder 2">
            <a:extLst>
              <a:ext uri="{FF2B5EF4-FFF2-40B4-BE49-F238E27FC236}">
                <a16:creationId xmlns="" xmlns:a16="http://schemas.microsoft.com/office/drawing/2014/main" id="{2A5EED99-DBCE-8046-A124-7240763FFEF8}"/>
              </a:ext>
            </a:extLst>
          </p:cNvPr>
          <p:cNvSpPr>
            <a:spLocks noGrp="1"/>
          </p:cNvSpPr>
          <p:nvPr>
            <p:ph idx="1"/>
          </p:nvPr>
        </p:nvSpPr>
        <p:spPr>
          <a:xfrm>
            <a:off x="446456" y="1017975"/>
            <a:ext cx="7886700" cy="3707027"/>
          </a:xfrm>
        </p:spPr>
        <p:txBody>
          <a:bodyPr>
            <a:noAutofit/>
          </a:bodyPr>
          <a:lstStyle/>
          <a:p>
            <a:pPr marL="0" indent="0" algn="ctr">
              <a:buNone/>
            </a:pPr>
            <a:r>
              <a:rPr lang="el-GR" sz="1800" dirty="0">
                <a:solidFill>
                  <a:prstClr val="black"/>
                </a:solidFill>
                <a:latin typeface="Helvetica" pitchFamily="2" charset="0"/>
              </a:rPr>
              <a:t>Η δεκαετία του '60 υπήρξε μια περίοδος αλλαγών και εξελίξεων στη μόδα, στην κοινωνία, στις τάσεις αλλά και στη μουσική. Οι κοινωνικές αλλαγές και το περιβάλλον, ιδίως της Αμερικής επηρέασε σε μεγάλο βαθμό την αμερικάνικη κουλτούρα, αλλά και τη μουσική αφού είχε να αντιμετωπίσει τον πόλεμο στο Βιετνάμ και τις διάφορες πολιτικές εξελίξεις εκείνη την εποχή.Στις αρχές του 1960, κορυφώθηκε και έγινε διάσημη η </a:t>
            </a:r>
            <a:r>
              <a:rPr lang="en-US" sz="1800" dirty="0">
                <a:solidFill>
                  <a:prstClr val="black"/>
                </a:solidFill>
                <a:latin typeface="Helvetica" pitchFamily="2" charset="0"/>
              </a:rPr>
              <a:t>pop </a:t>
            </a:r>
            <a:r>
              <a:rPr lang="el-GR" sz="1800" dirty="0">
                <a:solidFill>
                  <a:prstClr val="black"/>
                </a:solidFill>
                <a:latin typeface="Helvetica" pitchFamily="2" charset="0"/>
              </a:rPr>
              <a:t>μουσική από διάσημα συγκροτήματα και τραγουδιστές που έμειναν στην ιστορία. Πολλοί διάσημοι τραγουδιστές από την προηγούμενη δεκαετία συνέχιζαν ακόμα να βγάζουν καινούργια τραγούδια και </a:t>
            </a:r>
            <a:r>
              <a:rPr lang="en-US" sz="1800" dirty="0">
                <a:solidFill>
                  <a:prstClr val="black"/>
                </a:solidFill>
                <a:latin typeface="Helvetica" pitchFamily="2" charset="0"/>
              </a:rPr>
              <a:t>albums </a:t>
            </a:r>
            <a:r>
              <a:rPr lang="el-GR" sz="1800" dirty="0">
                <a:solidFill>
                  <a:prstClr val="black"/>
                </a:solidFill>
                <a:latin typeface="Helvetica" pitchFamily="2" charset="0"/>
              </a:rPr>
              <a:t>σε ολόκληρο τον κόσμο. Ακόμα, πρωτοεμφανίστηκαν και καινούργια συγκροτήματα και τραγουδιστές που αναδείχτηκαν εκείνη την εποχή με τα κορυφαία τους τραγούδια, όπως τα </a:t>
            </a:r>
            <a:r>
              <a:rPr lang="en-US" sz="1800" dirty="0">
                <a:solidFill>
                  <a:prstClr val="black"/>
                </a:solidFill>
                <a:latin typeface="Helvetica" pitchFamily="2" charset="0"/>
              </a:rPr>
              <a:t>A</a:t>
            </a:r>
            <a:r>
              <a:rPr lang="el-GR" sz="1800" dirty="0">
                <a:solidFill>
                  <a:prstClr val="black"/>
                </a:solidFill>
                <a:latin typeface="Helvetica" pitchFamily="2" charset="0"/>
              </a:rPr>
              <a:t>γγλικά συγκρότημα </a:t>
            </a:r>
            <a:r>
              <a:rPr lang="en-US" sz="1800" dirty="0">
                <a:solidFill>
                  <a:prstClr val="black"/>
                </a:solidFill>
                <a:latin typeface="Helvetica" pitchFamily="2" charset="0"/>
              </a:rPr>
              <a:t>The Beatles, </a:t>
            </a:r>
            <a:r>
              <a:rPr lang="el-GR" sz="1800" dirty="0">
                <a:solidFill>
                  <a:prstClr val="black"/>
                </a:solidFill>
                <a:latin typeface="Helvetica" pitchFamily="2" charset="0"/>
              </a:rPr>
              <a:t>Τ</a:t>
            </a:r>
            <a:r>
              <a:rPr lang="en-US" sz="1800" dirty="0">
                <a:solidFill>
                  <a:prstClr val="black"/>
                </a:solidFill>
                <a:latin typeface="Helvetica" pitchFamily="2" charset="0"/>
              </a:rPr>
              <a:t>he Beach Boys, </a:t>
            </a:r>
            <a:r>
              <a:rPr lang="el-GR" sz="1800" dirty="0">
                <a:solidFill>
                  <a:prstClr val="black"/>
                </a:solidFill>
                <a:latin typeface="Helvetica" pitchFamily="2" charset="0"/>
              </a:rPr>
              <a:t>οι </a:t>
            </a:r>
            <a:r>
              <a:rPr lang="en-US" sz="1800" dirty="0">
                <a:solidFill>
                  <a:prstClr val="black"/>
                </a:solidFill>
                <a:latin typeface="Helvetica" pitchFamily="2" charset="0"/>
              </a:rPr>
              <a:t>Rolling Stones </a:t>
            </a:r>
            <a:r>
              <a:rPr lang="el-GR" sz="1800" dirty="0">
                <a:solidFill>
                  <a:prstClr val="black"/>
                </a:solidFill>
                <a:latin typeface="Helvetica" pitchFamily="2" charset="0"/>
              </a:rPr>
              <a:t>στην Αμερική , ο </a:t>
            </a:r>
            <a:r>
              <a:rPr lang="en-US" sz="1800" dirty="0">
                <a:solidFill>
                  <a:prstClr val="black"/>
                </a:solidFill>
                <a:latin typeface="Helvetica" pitchFamily="2" charset="0"/>
              </a:rPr>
              <a:t>Bob Dylan , The Doors , o Jimi Hendrix, Bee Gees , The Who , The Animals </a:t>
            </a:r>
            <a:r>
              <a:rPr lang="el-GR" sz="1800" dirty="0">
                <a:solidFill>
                  <a:prstClr val="black"/>
                </a:solidFill>
                <a:latin typeface="Helvetica" pitchFamily="2" charset="0"/>
              </a:rPr>
              <a:t>και πολλά άλλα. Πολλές τραγουδίστριες κάνουν πετυχημένη καριέρα όπως  η </a:t>
            </a:r>
            <a:r>
              <a:rPr lang="en-US" sz="1800" dirty="0">
                <a:solidFill>
                  <a:prstClr val="black"/>
                </a:solidFill>
                <a:latin typeface="Helvetica" pitchFamily="2" charset="0"/>
              </a:rPr>
              <a:t>Barbra Streisand ,  </a:t>
            </a:r>
            <a:r>
              <a:rPr lang="el-GR" sz="1800" dirty="0">
                <a:solidFill>
                  <a:prstClr val="black"/>
                </a:solidFill>
                <a:latin typeface="Helvetica" pitchFamily="2" charset="0"/>
              </a:rPr>
              <a:t>η </a:t>
            </a:r>
            <a:r>
              <a:rPr lang="en-US" sz="1800" dirty="0">
                <a:solidFill>
                  <a:prstClr val="black"/>
                </a:solidFill>
                <a:latin typeface="Helvetica" pitchFamily="2" charset="0"/>
              </a:rPr>
              <a:t>Dolly Parton,  </a:t>
            </a:r>
            <a:r>
              <a:rPr lang="el-GR" sz="1800" dirty="0">
                <a:solidFill>
                  <a:prstClr val="black"/>
                </a:solidFill>
                <a:latin typeface="Helvetica" pitchFamily="2" charset="0"/>
              </a:rPr>
              <a:t>η </a:t>
            </a:r>
            <a:r>
              <a:rPr lang="en-US" sz="1800" dirty="0">
                <a:solidFill>
                  <a:prstClr val="black"/>
                </a:solidFill>
                <a:latin typeface="Helvetica" pitchFamily="2" charset="0"/>
              </a:rPr>
              <a:t>Joan Baez,</a:t>
            </a:r>
            <a:r>
              <a:rPr lang="el-GR" sz="1800" dirty="0">
                <a:solidFill>
                  <a:prstClr val="black"/>
                </a:solidFill>
                <a:latin typeface="Helvetica" pitchFamily="2" charset="0"/>
              </a:rPr>
              <a:t>η </a:t>
            </a:r>
            <a:r>
              <a:rPr lang="en-US" sz="1800" dirty="0" err="1">
                <a:solidFill>
                  <a:prstClr val="black"/>
                </a:solidFill>
                <a:latin typeface="Helvetica" pitchFamily="2" charset="0"/>
              </a:rPr>
              <a:t>Jannis</a:t>
            </a:r>
            <a:r>
              <a:rPr lang="en-US" sz="1800" dirty="0">
                <a:solidFill>
                  <a:prstClr val="black"/>
                </a:solidFill>
                <a:latin typeface="Helvetica" pitchFamily="2" charset="0"/>
              </a:rPr>
              <a:t> Joplin, </a:t>
            </a:r>
            <a:r>
              <a:rPr lang="el-GR" sz="1800" dirty="0">
                <a:solidFill>
                  <a:prstClr val="black"/>
                </a:solidFill>
                <a:latin typeface="Helvetica" pitchFamily="2" charset="0"/>
              </a:rPr>
              <a:t>η </a:t>
            </a:r>
            <a:r>
              <a:rPr lang="en-US" sz="1800" dirty="0">
                <a:solidFill>
                  <a:prstClr val="black"/>
                </a:solidFill>
                <a:latin typeface="Helvetica" pitchFamily="2" charset="0"/>
              </a:rPr>
              <a:t>Tina Turner </a:t>
            </a:r>
            <a:r>
              <a:rPr lang="el-GR" sz="1800" dirty="0">
                <a:solidFill>
                  <a:prstClr val="black"/>
                </a:solidFill>
                <a:latin typeface="Helvetica" pitchFamily="2" charset="0"/>
              </a:rPr>
              <a:t>και </a:t>
            </a:r>
            <a:r>
              <a:rPr lang="en-US" sz="1800" dirty="0">
                <a:solidFill>
                  <a:prstClr val="black"/>
                </a:solidFill>
                <a:latin typeface="Helvetica" pitchFamily="2" charset="0"/>
              </a:rPr>
              <a:t>o</a:t>
            </a:r>
            <a:r>
              <a:rPr lang="el-GR" sz="1800" dirty="0">
                <a:solidFill>
                  <a:prstClr val="black"/>
                </a:solidFill>
                <a:latin typeface="Helvetica" pitchFamily="2" charset="0"/>
              </a:rPr>
              <a:t>ι </a:t>
            </a:r>
            <a:r>
              <a:rPr lang="en-US" sz="1800" dirty="0">
                <a:solidFill>
                  <a:prstClr val="black"/>
                </a:solidFill>
                <a:latin typeface="Helvetica" pitchFamily="2" charset="0"/>
              </a:rPr>
              <a:t>The </a:t>
            </a:r>
            <a:r>
              <a:rPr lang="en-US" sz="1800" dirty="0" err="1">
                <a:solidFill>
                  <a:prstClr val="black"/>
                </a:solidFill>
                <a:latin typeface="Helvetica" pitchFamily="2" charset="0"/>
              </a:rPr>
              <a:t>Ronetts</a:t>
            </a:r>
            <a:r>
              <a:rPr lang="en-US" sz="1800" dirty="0">
                <a:solidFill>
                  <a:prstClr val="black"/>
                </a:solidFill>
                <a:latin typeface="Helvetica" pitchFamily="2" charset="0"/>
              </a:rPr>
              <a:t>.</a:t>
            </a:r>
            <a:endParaRPr lang="en-US" sz="1800" dirty="0"/>
          </a:p>
        </p:txBody>
      </p:sp>
    </p:spTree>
    <p:extLst>
      <p:ext uri="{BB962C8B-B14F-4D97-AF65-F5344CB8AC3E}">
        <p14:creationId xmlns="" xmlns:p14="http://schemas.microsoft.com/office/powerpoint/2010/main" val="10242712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545D64-0179-48B1-ADDC-E1AE6068C905}"/>
              </a:ext>
            </a:extLst>
          </p:cNvPr>
          <p:cNvSpPr txBox="1">
            <a:spLocks noGrp="1"/>
          </p:cNvSpPr>
          <p:nvPr>
            <p:ph type="title" idx="4294967295"/>
          </p:nvPr>
        </p:nvSpPr>
        <p:spPr>
          <a:xfrm>
            <a:off x="1485556" y="380487"/>
            <a:ext cx="6172220" cy="637097"/>
          </a:xfrm>
        </p:spPr>
        <p:txBody>
          <a:bodyPr wrap="square">
            <a:spAutoFit/>
          </a:bodyPr>
          <a:lstStyle/>
          <a:p>
            <a:pPr lvl="0" algn="ctr"/>
            <a:r>
              <a:rPr lang="el-GR" sz="4100" b="1" dirty="0">
                <a:solidFill>
                  <a:srgbClr val="661900"/>
                </a:solidFill>
              </a:rPr>
              <a:t>Δεκαετία του '70</a:t>
            </a:r>
          </a:p>
        </p:txBody>
      </p:sp>
      <p:sp>
        <p:nvSpPr>
          <p:cNvPr id="3" name="Subtitle 2">
            <a:extLst>
              <a:ext uri="{FF2B5EF4-FFF2-40B4-BE49-F238E27FC236}">
                <a16:creationId xmlns="" xmlns:a16="http://schemas.microsoft.com/office/drawing/2014/main" id="{790B4D46-7D6D-4329-9EAA-B2BE827364A5}"/>
              </a:ext>
            </a:extLst>
          </p:cNvPr>
          <p:cNvSpPr txBox="1">
            <a:spLocks noGrp="1"/>
          </p:cNvSpPr>
          <p:nvPr>
            <p:ph type="subTitle" idx="4294967295"/>
          </p:nvPr>
        </p:nvSpPr>
        <p:spPr>
          <a:xfrm>
            <a:off x="1357291" y="1125143"/>
            <a:ext cx="6172220" cy="3543019"/>
          </a:xfrm>
        </p:spPr>
        <p:txBody>
          <a:bodyPr wrap="square" anchor="ctr">
            <a:spAutoFit/>
          </a:bodyPr>
          <a:lstStyle/>
          <a:p>
            <a:pPr lvl="0" algn="ctr">
              <a:buNone/>
            </a:pPr>
            <a:r>
              <a:rPr lang="el-GR" sz="1800" dirty="0" smtClean="0"/>
              <a:t>      Η </a:t>
            </a:r>
            <a:r>
              <a:rPr lang="el-GR" sz="1800" dirty="0"/>
              <a:t>δεκαετία του '70 για πολλούς είναι ίσως η καλύτερη δεκαετία για την μουσική. Φυσικά και για τα τραγούδια που βγήκαν, αλλά και για την ελευθερία που έδωσε στους μουσικούς να πειραματιστούν και να χαράξουν καινούργιους δρόμους στο σημαντικότατο αυτό κομμάτι της ζωής που λέγεται μουσική.Η δεκαετία του '70 είχε πολύ ενναλακτική μουσική αλλά και φυσικά πολύ εμπορική, ή αν προτιμάται πολύ pop. Είναι ένας λαβύρινθος μουσικής. Γράφτηκαν τόσες πολλές μουσικές σε διάφορα είδη καθώς μια ζωή ολόκληρη δεν αρκεί, ώστε ο σύγχρονος μουσικόφιλος να ανακαλύψει το τι ηχογραφήθηκε εκείνη την εποχή.</a:t>
            </a:r>
          </a:p>
          <a:p>
            <a:pPr lvl="0" algn="l"/>
            <a:endParaRPr lang="el-GR" sz="1900" dirty="0"/>
          </a:p>
          <a:p>
            <a:pPr lvl="0" algn="l"/>
            <a:endParaRPr lang="el-GR" sz="1900" dirty="0"/>
          </a:p>
        </p:txBody>
      </p:sp>
    </p:spTree>
    <p:extLst>
      <p:ext uri="{BB962C8B-B14F-4D97-AF65-F5344CB8AC3E}">
        <p14:creationId xmlns="" xmlns:p14="http://schemas.microsoft.com/office/powerpoint/2010/main" val="39484106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FDF245-71FC-9E4F-B715-BE0E3A9049C0}"/>
              </a:ext>
            </a:extLst>
          </p:cNvPr>
          <p:cNvSpPr>
            <a:spLocks noGrp="1"/>
          </p:cNvSpPr>
          <p:nvPr>
            <p:ph type="ctrTitle"/>
          </p:nvPr>
        </p:nvSpPr>
        <p:spPr>
          <a:xfrm>
            <a:off x="470451" y="-105982"/>
            <a:ext cx="8203102" cy="836656"/>
          </a:xfrm>
        </p:spPr>
        <p:txBody>
          <a:bodyPr>
            <a:noAutofit/>
          </a:bodyPr>
          <a:lstStyle/>
          <a:p>
            <a:r>
              <a:rPr lang="el-GR" sz="3000" b="1" dirty="0">
                <a:solidFill>
                  <a:srgbClr val="7030A0"/>
                </a:solidFill>
              </a:rPr>
              <a:t>Η ποπ μουσική την δεκαετία του 80</a:t>
            </a:r>
            <a:endParaRPr lang="en-US" sz="3000" b="1" dirty="0">
              <a:solidFill>
                <a:srgbClr val="7030A0"/>
              </a:solidFill>
            </a:endParaRPr>
          </a:p>
        </p:txBody>
      </p:sp>
      <p:sp>
        <p:nvSpPr>
          <p:cNvPr id="3" name="Subtitle 2">
            <a:extLst>
              <a:ext uri="{FF2B5EF4-FFF2-40B4-BE49-F238E27FC236}">
                <a16:creationId xmlns="" xmlns:a16="http://schemas.microsoft.com/office/drawing/2014/main" id="{1C33B5DB-07A0-754D-A030-301A48C4CD06}"/>
              </a:ext>
            </a:extLst>
          </p:cNvPr>
          <p:cNvSpPr>
            <a:spLocks noGrp="1"/>
          </p:cNvSpPr>
          <p:nvPr>
            <p:ph type="subTitle" idx="1"/>
          </p:nvPr>
        </p:nvSpPr>
        <p:spPr>
          <a:xfrm>
            <a:off x="788456" y="649686"/>
            <a:ext cx="7004184" cy="3844132"/>
          </a:xfrm>
        </p:spPr>
        <p:txBody>
          <a:bodyPr>
            <a:noAutofit/>
          </a:bodyPr>
          <a:lstStyle/>
          <a:p>
            <a:pPr marL="342398" indent="-342398"/>
            <a:r>
              <a:rPr lang="el-GR" sz="1400" dirty="0" smtClean="0">
                <a:solidFill>
                  <a:srgbClr val="3C3C3C"/>
                </a:solidFill>
                <a:cs typeface="Damascus" pitchFamily="2" charset="-78"/>
              </a:rPr>
              <a:t>        </a:t>
            </a:r>
            <a:r>
              <a:rPr lang="el-GR" sz="1500" dirty="0" smtClean="0">
                <a:solidFill>
                  <a:srgbClr val="3C3C3C"/>
                </a:solidFill>
                <a:cs typeface="Damascus" pitchFamily="2" charset="-78"/>
              </a:rPr>
              <a:t>Η </a:t>
            </a:r>
            <a:r>
              <a:rPr lang="el-GR" sz="1500" dirty="0">
                <a:solidFill>
                  <a:srgbClr val="3C3C3C"/>
                </a:solidFill>
                <a:cs typeface="Damascus" pitchFamily="2" charset="-78"/>
              </a:rPr>
              <a:t>δεκαετία του 1980 είδε την άνοδο του συνθ-ποπ καλλιτεχνών που πάντρεψαν τις επιρροές τους από τον </a:t>
            </a:r>
            <a:r>
              <a:rPr lang="en-US" sz="1500" dirty="0">
                <a:solidFill>
                  <a:srgbClr val="3C3C3C"/>
                </a:solidFill>
                <a:cs typeface="Damascus" pitchFamily="2" charset="-78"/>
              </a:rPr>
              <a:t>Bowie</a:t>
            </a:r>
            <a:r>
              <a:rPr lang="el-GR" sz="1500" dirty="0">
                <a:solidFill>
                  <a:srgbClr val="3C3C3C"/>
                </a:solidFill>
                <a:cs typeface="Damascus" pitchFamily="2" charset="-78"/>
              </a:rPr>
              <a:t> και την πρώιμη </a:t>
            </a:r>
            <a:r>
              <a:rPr lang="en-US" sz="1500" dirty="0">
                <a:solidFill>
                  <a:srgbClr val="3C3C3C"/>
                </a:solidFill>
                <a:cs typeface="Damascus" pitchFamily="2" charset="-78"/>
              </a:rPr>
              <a:t>electronica</a:t>
            </a:r>
            <a:r>
              <a:rPr lang="el-GR" sz="1500" dirty="0">
                <a:solidFill>
                  <a:srgbClr val="3C3C3C"/>
                </a:solidFill>
                <a:cs typeface="Damascus" pitchFamily="2" charset="-78"/>
              </a:rPr>
              <a:t> των ’70</a:t>
            </a:r>
            <a:r>
              <a:rPr lang="en-US" sz="1500" dirty="0">
                <a:solidFill>
                  <a:srgbClr val="3C3C3C"/>
                </a:solidFill>
                <a:cs typeface="Damascus" pitchFamily="2" charset="-78"/>
              </a:rPr>
              <a:t>s </a:t>
            </a:r>
            <a:r>
              <a:rPr lang="el-GR" sz="1500" dirty="0">
                <a:solidFill>
                  <a:srgbClr val="3C3C3C"/>
                </a:solidFill>
                <a:cs typeface="Damascus" pitchFamily="2" charset="-78"/>
              </a:rPr>
              <a:t>με την αισθητική της νέας </a:t>
            </a:r>
            <a:r>
              <a:rPr lang="en-US" sz="1500" dirty="0">
                <a:solidFill>
                  <a:srgbClr val="3C3C3C"/>
                </a:solidFill>
                <a:cs typeface="Damascus" pitchFamily="2" charset="-78"/>
              </a:rPr>
              <a:t>Brit Pop. </a:t>
            </a:r>
            <a:r>
              <a:rPr lang="el-GR" sz="1500" dirty="0">
                <a:solidFill>
                  <a:srgbClr val="3C3C3C"/>
                </a:solidFill>
                <a:cs typeface="Damascus" pitchFamily="2" charset="-78"/>
              </a:rPr>
              <a:t>Δημιουργοί της </a:t>
            </a:r>
            <a:r>
              <a:rPr lang="en-US" sz="1500" dirty="0">
                <a:solidFill>
                  <a:srgbClr val="3C3C3C"/>
                </a:solidFill>
                <a:cs typeface="Damascus" pitchFamily="2" charset="-78"/>
              </a:rPr>
              <a:t>electro pop</a:t>
            </a:r>
            <a:r>
              <a:rPr lang="el-GR" sz="1500" dirty="0">
                <a:solidFill>
                  <a:srgbClr val="3C3C3C"/>
                </a:solidFill>
                <a:cs typeface="Damascus" pitchFamily="2" charset="-78"/>
              </a:rPr>
              <a:t> που κυριαρχεί μέχρι σήμερα, πασίγνωστοι έχουν παραμείνει πολλοί από αυτούς: </a:t>
            </a:r>
            <a:r>
              <a:rPr lang="en-US" sz="1500" dirty="0">
                <a:solidFill>
                  <a:srgbClr val="3C3C3C"/>
                </a:solidFill>
                <a:cs typeface="Damascus" pitchFamily="2" charset="-78"/>
              </a:rPr>
              <a:t> Human League, Pet Shop Boys, Duran Duran, Spandau Ballet, Tears for Fears, </a:t>
            </a:r>
            <a:r>
              <a:rPr lang="el-GR" sz="1500" dirty="0">
                <a:solidFill>
                  <a:srgbClr val="3C3C3C"/>
                </a:solidFill>
                <a:cs typeface="Damascus" pitchFamily="2" charset="-78"/>
              </a:rPr>
              <a:t>κ.α. Αποτέλεσαν την αποκαλούμενη ‘Δεύτερη Βρετανική Εισβολή’ στα Αμερικάνικα </a:t>
            </a:r>
            <a:r>
              <a:rPr lang="en-US" sz="1500" dirty="0">
                <a:solidFill>
                  <a:srgbClr val="3C3C3C"/>
                </a:solidFill>
                <a:cs typeface="Damascus" pitchFamily="2" charset="-78"/>
              </a:rPr>
              <a:t>charts </a:t>
            </a:r>
            <a:r>
              <a:rPr lang="el-GR" sz="1500" dirty="0">
                <a:solidFill>
                  <a:srgbClr val="3C3C3C"/>
                </a:solidFill>
                <a:cs typeface="Damascus" pitchFamily="2" charset="-78"/>
              </a:rPr>
              <a:t>στα μέσα της δεκαετίας και επέβαλλαν τον ήχο τους, με πολλές παραλλαγές, παγκόσμια. </a:t>
            </a:r>
          </a:p>
          <a:p>
            <a:r>
              <a:rPr lang="el-GR" sz="1500" dirty="0">
                <a:solidFill>
                  <a:srgbClr val="222222"/>
                </a:solidFill>
              </a:rPr>
              <a:t>Η Μπριτ ποπ ήταν το μουσικό είδος που έφερε την εναλλακτική ροκ της Βρετανίας στο προσκήνιο, ενώ παράλληλα έγινε και η βάση για ένα ευρύτερο Βρετανικό πολιτιστικό κίνημα, το λεγόμενο </a:t>
            </a:r>
            <a:r>
              <a:rPr lang="en-US" sz="1500" i="1" dirty="0">
                <a:solidFill>
                  <a:srgbClr val="222222"/>
                </a:solidFill>
              </a:rPr>
              <a:t>Cool Britannia</a:t>
            </a:r>
            <a:r>
              <a:rPr lang="en-US" sz="1500" dirty="0">
                <a:solidFill>
                  <a:srgbClr val="222222"/>
                </a:solidFill>
              </a:rPr>
              <a:t>. </a:t>
            </a:r>
            <a:r>
              <a:rPr lang="el-GR" sz="1500" dirty="0">
                <a:solidFill>
                  <a:srgbClr val="222222"/>
                </a:solidFill>
              </a:rPr>
              <a:t>Αν και τα πιο δημοφιλή συγκροτήματα κατάφεραν να κάνουν παγκόσμια επιτυχία, ιδίως στις Ηνωμένες Πολιτείες, το κίνημα υποχώρησε μέχρι το πέρας της δεκαετίας.</a:t>
            </a:r>
            <a:endParaRPr lang="en-US" sz="1500" dirty="0">
              <a:solidFill>
                <a:srgbClr val="222222"/>
              </a:solidFill>
            </a:endParaRPr>
          </a:p>
          <a:p>
            <a:endParaRPr lang="en-US" sz="1400" dirty="0">
              <a:cs typeface="Damascus" pitchFamily="2" charset="-78"/>
            </a:endParaRPr>
          </a:p>
        </p:txBody>
      </p:sp>
      <p:pic>
        <p:nvPicPr>
          <p:cNvPr id="4" name="Picture 4">
            <a:extLst>
              <a:ext uri="{FF2B5EF4-FFF2-40B4-BE49-F238E27FC236}">
                <a16:creationId xmlns="" xmlns:a16="http://schemas.microsoft.com/office/drawing/2014/main" id="{09FBF278-425F-0444-9700-FF62E7F3F841}"/>
              </a:ext>
            </a:extLst>
          </p:cNvPr>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4411320" y="3375484"/>
            <a:ext cx="3233345" cy="1641329"/>
          </a:xfrm>
          <a:prstGeom prst="rect">
            <a:avLst/>
          </a:prstGeom>
        </p:spPr>
      </p:pic>
      <p:pic>
        <p:nvPicPr>
          <p:cNvPr id="6" name="Picture 6">
            <a:extLst>
              <a:ext uri="{FF2B5EF4-FFF2-40B4-BE49-F238E27FC236}">
                <a16:creationId xmlns="" xmlns:a16="http://schemas.microsoft.com/office/drawing/2014/main" id="{12196A98-CB8C-CA4E-9B79-6093627CA7C7}"/>
              </a:ext>
            </a:extLst>
          </p:cNvPr>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928662" y="3321905"/>
            <a:ext cx="2913490" cy="1709249"/>
          </a:xfrm>
          <a:prstGeom prst="rect">
            <a:avLst/>
          </a:prstGeom>
        </p:spPr>
      </p:pic>
    </p:spTree>
    <p:extLst>
      <p:ext uri="{BB962C8B-B14F-4D97-AF65-F5344CB8AC3E}">
        <p14:creationId xmlns="" xmlns:p14="http://schemas.microsoft.com/office/powerpoint/2010/main" val="42801216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3B2A24-C78B-2F4F-8903-1A9D3C3B4BB9}"/>
              </a:ext>
            </a:extLst>
          </p:cNvPr>
          <p:cNvSpPr>
            <a:spLocks noGrp="1"/>
          </p:cNvSpPr>
          <p:nvPr>
            <p:ph type="title"/>
          </p:nvPr>
        </p:nvSpPr>
        <p:spPr/>
        <p:txBody>
          <a:bodyPr/>
          <a:lstStyle/>
          <a:p>
            <a:pPr algn="ctr"/>
            <a:r>
              <a:rPr lang="el-GR" b="1" dirty="0">
                <a:solidFill>
                  <a:srgbClr val="7030A0"/>
                </a:solidFill>
              </a:rPr>
              <a:t>Γενικότερα για την ποπ</a:t>
            </a:r>
            <a:r>
              <a:rPr lang="en-US" b="1" dirty="0">
                <a:solidFill>
                  <a:srgbClr val="7030A0"/>
                </a:solidFill>
              </a:rPr>
              <a:t> </a:t>
            </a:r>
            <a:r>
              <a:rPr lang="el-GR" b="1" dirty="0">
                <a:solidFill>
                  <a:srgbClr val="7030A0"/>
                </a:solidFill>
              </a:rPr>
              <a:t>την δεκαετία του 80:</a:t>
            </a:r>
            <a:endParaRPr lang="en-US" b="1" dirty="0">
              <a:solidFill>
                <a:srgbClr val="7030A0"/>
              </a:solidFill>
            </a:endParaRPr>
          </a:p>
        </p:txBody>
      </p:sp>
      <p:sp>
        <p:nvSpPr>
          <p:cNvPr id="3" name="Content Placeholder 2">
            <a:extLst>
              <a:ext uri="{FF2B5EF4-FFF2-40B4-BE49-F238E27FC236}">
                <a16:creationId xmlns="" xmlns:a16="http://schemas.microsoft.com/office/drawing/2014/main" id="{0CB9B16F-0D2C-1B47-8970-CE78D33EF50D}"/>
              </a:ext>
            </a:extLst>
          </p:cNvPr>
          <p:cNvSpPr>
            <a:spLocks noGrp="1"/>
          </p:cNvSpPr>
          <p:nvPr>
            <p:ph idx="1"/>
          </p:nvPr>
        </p:nvSpPr>
        <p:spPr>
          <a:xfrm>
            <a:off x="660770" y="1232313"/>
            <a:ext cx="7886700" cy="3602993"/>
          </a:xfrm>
        </p:spPr>
        <p:txBody>
          <a:bodyPr>
            <a:noAutofit/>
          </a:bodyPr>
          <a:lstStyle/>
          <a:p>
            <a:pPr algn="ctr">
              <a:buNone/>
            </a:pPr>
            <a:r>
              <a:rPr lang="el-GR" sz="1900" dirty="0" smtClean="0">
                <a:solidFill>
                  <a:srgbClr val="111111"/>
                </a:solidFill>
                <a:cs typeface="Damascus" pitchFamily="2" charset="-78"/>
              </a:rPr>
              <a:t>    </a:t>
            </a:r>
            <a:r>
              <a:rPr lang="el-GR" sz="1800" dirty="0" smtClean="0">
                <a:solidFill>
                  <a:srgbClr val="111111"/>
                </a:solidFill>
                <a:cs typeface="Damascus" pitchFamily="2" charset="-78"/>
              </a:rPr>
              <a:t>Η </a:t>
            </a:r>
            <a:r>
              <a:rPr lang="el-GR" sz="1800" dirty="0">
                <a:solidFill>
                  <a:srgbClr val="111111"/>
                </a:solidFill>
                <a:cs typeface="Damascus" pitchFamily="2" charset="-78"/>
              </a:rPr>
              <a:t>δεκαετία του ’80 είναι επιπλέον η δεκαετία των πρώτων βιντεοκλίπ, του μουσικού καναλιού </a:t>
            </a:r>
            <a:r>
              <a:rPr lang="en-US" sz="1800" dirty="0">
                <a:solidFill>
                  <a:srgbClr val="111111"/>
                </a:solidFill>
                <a:cs typeface="Damascus" pitchFamily="2" charset="-78"/>
              </a:rPr>
              <a:t>MTV </a:t>
            </a:r>
            <a:r>
              <a:rPr lang="el-GR" sz="1800" dirty="0">
                <a:solidFill>
                  <a:srgbClr val="111111"/>
                </a:solidFill>
                <a:cs typeface="Damascus" pitchFamily="2" charset="-78"/>
              </a:rPr>
              <a:t>που μεταδίδει μουσικά βίντεο σε 24ωρη βάση και των ποπ ειδώλων που αναδείχτηκαν εξαιτίας αυτού: η </a:t>
            </a:r>
            <a:r>
              <a:rPr lang="en-US" sz="1800" dirty="0">
                <a:solidFill>
                  <a:srgbClr val="111111"/>
                </a:solidFill>
                <a:cs typeface="Damascus" pitchFamily="2" charset="-78"/>
              </a:rPr>
              <a:t>Madonna, </a:t>
            </a:r>
            <a:r>
              <a:rPr lang="el-GR" sz="1800" dirty="0">
                <a:solidFill>
                  <a:srgbClr val="111111"/>
                </a:solidFill>
                <a:cs typeface="Damascus" pitchFamily="2" charset="-78"/>
              </a:rPr>
              <a:t>ο </a:t>
            </a:r>
            <a:r>
              <a:rPr lang="en-US" sz="1800" dirty="0">
                <a:solidFill>
                  <a:srgbClr val="111111"/>
                </a:solidFill>
                <a:cs typeface="Damascus" pitchFamily="2" charset="-78"/>
              </a:rPr>
              <a:t>George Michael, </a:t>
            </a:r>
            <a:r>
              <a:rPr lang="el-GR" sz="1800" dirty="0">
                <a:solidFill>
                  <a:srgbClr val="111111"/>
                </a:solidFill>
                <a:cs typeface="Damascus" pitchFamily="2" charset="-78"/>
              </a:rPr>
              <a:t>ο </a:t>
            </a:r>
            <a:r>
              <a:rPr lang="en-US" sz="1800" dirty="0">
                <a:solidFill>
                  <a:srgbClr val="111111"/>
                </a:solidFill>
                <a:cs typeface="Damascus" pitchFamily="2" charset="-78"/>
              </a:rPr>
              <a:t>Michael </a:t>
            </a:r>
            <a:r>
              <a:rPr lang="el-GR" sz="1800" dirty="0">
                <a:solidFill>
                  <a:srgbClr val="111111"/>
                </a:solidFill>
                <a:cs typeface="Damascus" pitchFamily="2" charset="-78"/>
              </a:rPr>
              <a:t>και η αδελφή του, η </a:t>
            </a:r>
            <a:r>
              <a:rPr lang="en-US" sz="1800" dirty="0">
                <a:solidFill>
                  <a:srgbClr val="111111"/>
                </a:solidFill>
                <a:cs typeface="Damascus" pitchFamily="2" charset="-78"/>
              </a:rPr>
              <a:t>Janet Jackson, </a:t>
            </a:r>
            <a:r>
              <a:rPr lang="el-GR" sz="1800" dirty="0">
                <a:solidFill>
                  <a:srgbClr val="111111"/>
                </a:solidFill>
                <a:cs typeface="Damascus" pitchFamily="2" charset="-78"/>
              </a:rPr>
              <a:t>η </a:t>
            </a:r>
            <a:r>
              <a:rPr lang="en-US" sz="1800" dirty="0">
                <a:solidFill>
                  <a:srgbClr val="111111"/>
                </a:solidFill>
                <a:cs typeface="Damascus" pitchFamily="2" charset="-78"/>
              </a:rPr>
              <a:t>Whitney Houston, </a:t>
            </a:r>
            <a:r>
              <a:rPr lang="el-GR" sz="1800" dirty="0">
                <a:solidFill>
                  <a:srgbClr val="111111"/>
                </a:solidFill>
                <a:cs typeface="Damascus" pitchFamily="2" charset="-78"/>
              </a:rPr>
              <a:t>ο </a:t>
            </a:r>
            <a:r>
              <a:rPr lang="en-US" sz="1800" dirty="0">
                <a:solidFill>
                  <a:srgbClr val="111111"/>
                </a:solidFill>
                <a:cs typeface="Damascus" pitchFamily="2" charset="-78"/>
              </a:rPr>
              <a:t>Lionel Richie </a:t>
            </a:r>
            <a:r>
              <a:rPr lang="el-GR" sz="1800" dirty="0">
                <a:solidFill>
                  <a:srgbClr val="111111"/>
                </a:solidFill>
                <a:cs typeface="Damascus" pitchFamily="2" charset="-78"/>
              </a:rPr>
              <a:t>και ο </a:t>
            </a:r>
            <a:r>
              <a:rPr lang="en-US" sz="1800" dirty="0">
                <a:solidFill>
                  <a:srgbClr val="111111"/>
                </a:solidFill>
                <a:cs typeface="Damascus" pitchFamily="2" charset="-78"/>
              </a:rPr>
              <a:t>Prince </a:t>
            </a:r>
            <a:r>
              <a:rPr lang="el-GR" sz="1800" dirty="0">
                <a:solidFill>
                  <a:srgbClr val="111111"/>
                </a:solidFill>
                <a:cs typeface="Damascus" pitchFamily="2" charset="-78"/>
              </a:rPr>
              <a:t>είναι οι άνθρωποι που, περισσότερο από πολιτικούς, διαμόρφωναν νεανικές συνειδήσεις και είχαν τη δύναμη να αλλάξουν τον κόσμο, είτε προς το καλύτερο, είτε προς το χειρότερο. Κάποιοι απ’ αυτούς, όπως αποδείχτηκε στην πορεία, τα κατάφεραν καλά, μένοντας στην επικαιρότητα για 25 χρόνια, όπως η </a:t>
            </a:r>
            <a:r>
              <a:rPr lang="en-US" sz="1800" dirty="0">
                <a:solidFill>
                  <a:srgbClr val="111111"/>
                </a:solidFill>
                <a:cs typeface="Damascus" pitchFamily="2" charset="-78"/>
              </a:rPr>
              <a:t>Madonna. </a:t>
            </a:r>
            <a:r>
              <a:rPr lang="el-GR" sz="1800" dirty="0">
                <a:solidFill>
                  <a:srgbClr val="111111"/>
                </a:solidFill>
                <a:cs typeface="Damascus" pitchFamily="2" charset="-78"/>
              </a:rPr>
              <a:t>Κάποιοι άλλοι, όπως ο </a:t>
            </a:r>
            <a:r>
              <a:rPr lang="en-US" sz="1800" dirty="0">
                <a:solidFill>
                  <a:srgbClr val="111111"/>
                </a:solidFill>
                <a:cs typeface="Damascus" pitchFamily="2" charset="-78"/>
              </a:rPr>
              <a:t>Prince, </a:t>
            </a:r>
            <a:r>
              <a:rPr lang="el-GR" sz="1800" dirty="0">
                <a:solidFill>
                  <a:srgbClr val="111111"/>
                </a:solidFill>
                <a:cs typeface="Damascus" pitchFamily="2" charset="-78"/>
              </a:rPr>
              <a:t>φεύγουν κι </a:t>
            </a:r>
            <a:r>
              <a:rPr lang="el-GR" sz="1800" dirty="0">
                <a:solidFill>
                  <a:srgbClr val="111111"/>
                </a:solidFill>
                <a:ea typeface="Source Sans Pro" panose="020B0503030403020204" pitchFamily="34" charset="0"/>
                <a:cs typeface="Damascus" pitchFamily="2" charset="-78"/>
              </a:rPr>
              <a:t>επανέρχονται</a:t>
            </a:r>
            <a:r>
              <a:rPr lang="el-GR" sz="1800" dirty="0">
                <a:solidFill>
                  <a:srgbClr val="111111"/>
                </a:solidFill>
                <a:cs typeface="Damascus" pitchFamily="2" charset="-78"/>
              </a:rPr>
              <a:t>, στηριζόμενοι στις δάφνες του ένδοξου παρελθόντος τους, ενώ κάποιοι συνάδελφοι τους, έκαναν το μεγάλο μπαμ και μετά διαλύθηκαν όπως ένας πλανήτης Σούπερ Νόβα, αποδυναμωμένοι από την υπερέκθεση τους σε σκάνδαλα πάσης φύσεως, με ισχυρότερη απόδειξη την καριέρα του «Βασιλιά της Ποπ», του </a:t>
            </a:r>
            <a:r>
              <a:rPr lang="en-US" sz="1800" dirty="0">
                <a:solidFill>
                  <a:srgbClr val="111111"/>
                </a:solidFill>
                <a:cs typeface="Damascus" pitchFamily="2" charset="-78"/>
              </a:rPr>
              <a:t>Michael Jackson. </a:t>
            </a:r>
            <a:endParaRPr lang="en-US" sz="1800" dirty="0"/>
          </a:p>
        </p:txBody>
      </p:sp>
      <p:sp>
        <p:nvSpPr>
          <p:cNvPr id="7" name="TextBox 6">
            <a:extLst>
              <a:ext uri="{FF2B5EF4-FFF2-40B4-BE49-F238E27FC236}">
                <a16:creationId xmlns="" xmlns:a16="http://schemas.microsoft.com/office/drawing/2014/main" id="{906E3BD5-CD9A-134B-B2A7-6211AC4AE1A2}"/>
              </a:ext>
            </a:extLst>
          </p:cNvPr>
          <p:cNvSpPr txBox="1"/>
          <p:nvPr/>
        </p:nvSpPr>
        <p:spPr>
          <a:xfrm>
            <a:off x="3883625" y="1888577"/>
            <a:ext cx="1371600" cy="288539"/>
          </a:xfrm>
          <a:prstGeom prst="rect">
            <a:avLst/>
          </a:prstGeom>
          <a:noFill/>
        </p:spPr>
        <p:txBody>
          <a:bodyPr wrap="square" lIns="68501" tIns="34289" rIns="68501" bIns="34289" rtlCol="0">
            <a:spAutoFit/>
          </a:bodyPr>
          <a:lstStyle/>
          <a:p>
            <a:pPr algn="l"/>
            <a:endParaRPr lang="en-US" dirty="0"/>
          </a:p>
        </p:txBody>
      </p:sp>
    </p:spTree>
    <p:extLst>
      <p:ext uri="{BB962C8B-B14F-4D97-AF65-F5344CB8AC3E}">
        <p14:creationId xmlns="" xmlns:p14="http://schemas.microsoft.com/office/powerpoint/2010/main" val="30557075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5183" y="267925"/>
            <a:ext cx="5829300" cy="1102519"/>
          </a:xfrm>
        </p:spPr>
        <p:txBody>
          <a:bodyPr>
            <a:normAutofit/>
          </a:bodyPr>
          <a:lstStyle/>
          <a:p>
            <a:r>
              <a:rPr lang="el-GR" sz="4100" b="1" dirty="0">
                <a:solidFill>
                  <a:schemeClr val="accent6">
                    <a:lumMod val="50000"/>
                  </a:schemeClr>
                </a:solidFill>
              </a:rPr>
              <a:t>ΠΟΠ ΜΟΥΣΙΚΗ ΣΤΑ 90</a:t>
            </a:r>
            <a:r>
              <a:rPr lang="en-US" sz="4100" b="1" dirty="0">
                <a:solidFill>
                  <a:schemeClr val="accent6">
                    <a:lumMod val="50000"/>
                  </a:schemeClr>
                </a:solidFill>
              </a:rPr>
              <a:t>s</a:t>
            </a:r>
            <a:endParaRPr lang="el-GR" sz="4100" b="1" dirty="0">
              <a:solidFill>
                <a:schemeClr val="accent6">
                  <a:lumMod val="50000"/>
                </a:schemeClr>
              </a:solidFill>
            </a:endParaRPr>
          </a:p>
        </p:txBody>
      </p:sp>
      <p:sp>
        <p:nvSpPr>
          <p:cNvPr id="3" name="Subtitle 2"/>
          <p:cNvSpPr>
            <a:spLocks noGrp="1"/>
          </p:cNvSpPr>
          <p:nvPr>
            <p:ph type="subTitle" idx="1"/>
          </p:nvPr>
        </p:nvSpPr>
        <p:spPr>
          <a:xfrm>
            <a:off x="2139533" y="1539447"/>
            <a:ext cx="4800600" cy="2943234"/>
          </a:xfrm>
        </p:spPr>
        <p:txBody>
          <a:bodyPr>
            <a:noAutofit/>
          </a:bodyPr>
          <a:lstStyle/>
          <a:p>
            <a:r>
              <a:rPr lang="el-GR" dirty="0">
                <a:solidFill>
                  <a:schemeClr val="tx1"/>
                </a:solidFill>
              </a:rPr>
              <a:t>Η δεκαετία του 90 αποδείχθηκε μια ετοιμοθάνατη δεκαετία για την </a:t>
            </a:r>
            <a:r>
              <a:rPr lang="el-GR" dirty="0" err="1">
                <a:solidFill>
                  <a:schemeClr val="tx1"/>
                </a:solidFill>
              </a:rPr>
              <a:t>pop</a:t>
            </a:r>
            <a:r>
              <a:rPr lang="el-GR" dirty="0">
                <a:solidFill>
                  <a:schemeClr val="tx1"/>
                </a:solidFill>
              </a:rPr>
              <a:t>. Ήταν μια εποχή αξέχαστη στη μουσική. Μόνο οι </a:t>
            </a:r>
            <a:r>
              <a:rPr lang="el-GR" dirty="0" err="1">
                <a:solidFill>
                  <a:schemeClr val="tx1"/>
                </a:solidFill>
              </a:rPr>
              <a:t>Wham</a:t>
            </a:r>
            <a:r>
              <a:rPr lang="el-GR" dirty="0">
                <a:solidFill>
                  <a:schemeClr val="tx1"/>
                </a:solidFill>
              </a:rPr>
              <a:t> τότε ήταν οι νο.1! (Και αργότερα ο </a:t>
            </a:r>
            <a:r>
              <a:rPr lang="el-GR" dirty="0" err="1">
                <a:solidFill>
                  <a:schemeClr val="tx1"/>
                </a:solidFill>
              </a:rPr>
              <a:t>George</a:t>
            </a:r>
            <a:r>
              <a:rPr lang="el-GR" dirty="0">
                <a:solidFill>
                  <a:schemeClr val="tx1"/>
                </a:solidFill>
              </a:rPr>
              <a:t> </a:t>
            </a:r>
            <a:r>
              <a:rPr lang="el-GR" dirty="0" err="1">
                <a:solidFill>
                  <a:schemeClr val="tx1"/>
                </a:solidFill>
              </a:rPr>
              <a:t>Michael</a:t>
            </a:r>
            <a:r>
              <a:rPr lang="el-GR" dirty="0">
                <a:solidFill>
                  <a:schemeClr val="tx1"/>
                </a:solidFill>
              </a:rPr>
              <a:t>). Αναδείχθηκαν ως πραγματικά αστέρια της </a:t>
            </a:r>
            <a:r>
              <a:rPr lang="el-GR" dirty="0" err="1">
                <a:solidFill>
                  <a:schemeClr val="tx1"/>
                </a:solidFill>
              </a:rPr>
              <a:t>ποπ</a:t>
            </a:r>
            <a:r>
              <a:rPr lang="el-GR" dirty="0">
                <a:solidFill>
                  <a:schemeClr val="tx1"/>
                </a:solidFill>
              </a:rPr>
              <a:t> μουσικής και άφησαν το στίγμα τους μια για πάντα!</a:t>
            </a:r>
          </a:p>
          <a:p>
            <a:endParaRPr lang="el-GR" dirty="0">
              <a:solidFill>
                <a:schemeClr val="tx1"/>
              </a:solidFill>
            </a:endParaRPr>
          </a:p>
          <a:p>
            <a:r>
              <a:rPr lang="el-GR" dirty="0">
                <a:solidFill>
                  <a:schemeClr val="tx1"/>
                </a:solidFill>
              </a:rPr>
              <a:t>Επίσης οι </a:t>
            </a:r>
            <a:r>
              <a:rPr lang="en-US" dirty="0">
                <a:solidFill>
                  <a:schemeClr val="tx1"/>
                </a:solidFill>
              </a:rPr>
              <a:t>Jackson 5 </a:t>
            </a:r>
            <a:r>
              <a:rPr lang="el-GR" dirty="0">
                <a:solidFill>
                  <a:schemeClr val="tx1"/>
                </a:solidFill>
              </a:rPr>
              <a:t>και πιο μετά ο Βασιλιάς της </a:t>
            </a:r>
            <a:r>
              <a:rPr lang="el-GR" dirty="0" err="1">
                <a:solidFill>
                  <a:schemeClr val="tx1"/>
                </a:solidFill>
              </a:rPr>
              <a:t>ποπ</a:t>
            </a:r>
            <a:r>
              <a:rPr lang="el-GR" dirty="0">
                <a:solidFill>
                  <a:schemeClr val="tx1"/>
                </a:solidFill>
              </a:rPr>
              <a:t> </a:t>
            </a:r>
            <a:r>
              <a:rPr lang="en-US" dirty="0">
                <a:solidFill>
                  <a:schemeClr val="tx1"/>
                </a:solidFill>
              </a:rPr>
              <a:t>Michael Jackson </a:t>
            </a:r>
            <a:r>
              <a:rPr lang="el-GR" dirty="0">
                <a:solidFill>
                  <a:schemeClr val="tx1"/>
                </a:solidFill>
              </a:rPr>
              <a:t>και η </a:t>
            </a:r>
            <a:r>
              <a:rPr lang="en-US" dirty="0" err="1">
                <a:solidFill>
                  <a:schemeClr val="tx1"/>
                </a:solidFill>
              </a:rPr>
              <a:t>Maddona</a:t>
            </a:r>
            <a:r>
              <a:rPr lang="en-US" dirty="0">
                <a:solidFill>
                  <a:schemeClr val="tx1"/>
                </a:solidFill>
              </a:rPr>
              <a:t> </a:t>
            </a:r>
            <a:r>
              <a:rPr lang="el-GR" dirty="0">
                <a:solidFill>
                  <a:schemeClr val="tx1"/>
                </a:solidFill>
              </a:rPr>
              <a:t>έπαιζαν παντού και πάντα. </a:t>
            </a:r>
          </a:p>
        </p:txBody>
      </p:sp>
    </p:spTree>
    <p:extLst>
      <p:ext uri="{BB962C8B-B14F-4D97-AF65-F5344CB8AC3E}">
        <p14:creationId xmlns="" xmlns:p14="http://schemas.microsoft.com/office/powerpoint/2010/main" val="3272416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5900" y="428611"/>
            <a:ext cx="6172200" cy="4166012"/>
          </a:xfrm>
        </p:spPr>
        <p:txBody>
          <a:bodyPr>
            <a:normAutofit/>
          </a:bodyPr>
          <a:lstStyle/>
          <a:p>
            <a:pPr algn="ctr">
              <a:buNone/>
            </a:pPr>
            <a:r>
              <a:rPr lang="el-GR" sz="1800" dirty="0"/>
              <a:t>      </a:t>
            </a:r>
          </a:p>
          <a:p>
            <a:pPr algn="ctr">
              <a:buNone/>
            </a:pPr>
            <a:r>
              <a:rPr lang="el-GR" dirty="0"/>
              <a:t>Η δεκαετία του 1990 ήταν η εποχή των συγκροτημάτων αποτελούμενων καθαρά από το αρσενικό είδος, ίσως από τις πιο εμπορικές κινήσεις του αιώνα. Μια ομάδα νεαρών τραγουδιστών έκαναν συγκροτήματα, </a:t>
            </a:r>
            <a:r>
              <a:rPr lang="el-GR" dirty="0" err="1"/>
              <a:t>πλασάρονταν</a:t>
            </a:r>
            <a:r>
              <a:rPr lang="el-GR" dirty="0"/>
              <a:t> ως όμορφοι, ηχογραφούν </a:t>
            </a:r>
            <a:r>
              <a:rPr lang="el-GR" dirty="0" err="1"/>
              <a:t>πιασάρικα</a:t>
            </a:r>
            <a:r>
              <a:rPr lang="el-GR" dirty="0"/>
              <a:t> κομμάτια και καθιερώνονταν! Αυτό συνέβη με τους </a:t>
            </a:r>
            <a:r>
              <a:rPr lang="el-GR" dirty="0" err="1"/>
              <a:t>East</a:t>
            </a:r>
            <a:r>
              <a:rPr lang="el-GR" dirty="0"/>
              <a:t> 17 και φυσικά τους </a:t>
            </a:r>
            <a:r>
              <a:rPr lang="el-GR" dirty="0" err="1"/>
              <a:t>Take</a:t>
            </a:r>
            <a:r>
              <a:rPr lang="el-GR" dirty="0"/>
              <a:t> </a:t>
            </a:r>
            <a:r>
              <a:rPr lang="el-GR" dirty="0" err="1"/>
              <a:t>That</a:t>
            </a:r>
            <a:r>
              <a:rPr lang="el-GR" dirty="0"/>
              <a:t>. Αμερική από την άλλη πρόσφερε στον κόσμο τους </a:t>
            </a:r>
            <a:r>
              <a:rPr lang="el-GR" dirty="0" err="1"/>
              <a:t>Backstreet</a:t>
            </a:r>
            <a:r>
              <a:rPr lang="el-GR" dirty="0"/>
              <a:t> </a:t>
            </a:r>
            <a:r>
              <a:rPr lang="el-GR" dirty="0" err="1"/>
              <a:t>Boys</a:t>
            </a:r>
            <a:r>
              <a:rPr lang="el-GR" dirty="0"/>
              <a:t> και τους Ν’ </a:t>
            </a:r>
            <a:r>
              <a:rPr lang="el-GR" dirty="0" err="1"/>
              <a:t>Sync</a:t>
            </a:r>
            <a:r>
              <a:rPr lang="el-GR" dirty="0"/>
              <a:t>, και για μερικά χρόνια δούλεψαν πολύ καλά, πουλώντας εκατομμύρια δίσκους σε όλο τον κόσμο. Όμως, όπως κάθε μόδα, </a:t>
            </a:r>
            <a:r>
              <a:rPr lang="el-GR" dirty="0" smtClean="0"/>
              <a:t>πέρασε και αυτή.</a:t>
            </a:r>
            <a:endParaRPr lang="el-GR" dirty="0"/>
          </a:p>
        </p:txBody>
      </p:sp>
    </p:spTree>
    <p:extLst>
      <p:ext uri="{BB962C8B-B14F-4D97-AF65-F5344CB8AC3E}">
        <p14:creationId xmlns="" xmlns:p14="http://schemas.microsoft.com/office/powerpoint/2010/main" val="24969649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8025" y="267877"/>
            <a:ext cx="6172200" cy="4166012"/>
          </a:xfrm>
        </p:spPr>
        <p:txBody>
          <a:bodyPr>
            <a:normAutofit/>
          </a:bodyPr>
          <a:lstStyle/>
          <a:p>
            <a:pPr algn="ctr" fontAlgn="base">
              <a:buNone/>
            </a:pPr>
            <a:r>
              <a:rPr lang="el-GR" dirty="0"/>
              <a:t>     Μια θηλυκή εκδοχή, οι </a:t>
            </a:r>
            <a:r>
              <a:rPr lang="el-GR" dirty="0" err="1"/>
              <a:t>Spice</a:t>
            </a:r>
            <a:r>
              <a:rPr lang="el-GR" dirty="0"/>
              <a:t> </a:t>
            </a:r>
            <a:r>
              <a:rPr lang="el-GR" dirty="0" err="1"/>
              <a:t>Girls</a:t>
            </a:r>
            <a:r>
              <a:rPr lang="el-GR" dirty="0"/>
              <a:t>, έγιναν </a:t>
            </a:r>
            <a:r>
              <a:rPr lang="el-GR" dirty="0" smtClean="0"/>
              <a:t>ξαφνικά </a:t>
            </a:r>
            <a:r>
              <a:rPr lang="el-GR" dirty="0"/>
              <a:t> τεράστιο </a:t>
            </a:r>
            <a:r>
              <a:rPr lang="el-GR" dirty="0" err="1"/>
              <a:t>band</a:t>
            </a:r>
            <a:r>
              <a:rPr lang="el-GR" dirty="0"/>
              <a:t> πουλώντας εκατομμύρια δίσκους και κυριαρχώντας στα </a:t>
            </a:r>
            <a:r>
              <a:rPr lang="el-GR" dirty="0" err="1"/>
              <a:t>charts</a:t>
            </a:r>
            <a:r>
              <a:rPr lang="el-GR" dirty="0"/>
              <a:t>!!!. Αξίζει να σημειωθεί ότι οι μόνοι που κατάφεραν να διατηρήσουν μια σόλο καριέρα ήταν ο </a:t>
            </a:r>
            <a:r>
              <a:rPr lang="el-GR" dirty="0" err="1"/>
              <a:t>Robbie</a:t>
            </a:r>
            <a:r>
              <a:rPr lang="el-GR" dirty="0"/>
              <a:t> </a:t>
            </a:r>
            <a:r>
              <a:rPr lang="el-GR" dirty="0" err="1"/>
              <a:t>Williams</a:t>
            </a:r>
            <a:r>
              <a:rPr lang="el-GR" dirty="0"/>
              <a:t> από τους </a:t>
            </a:r>
            <a:r>
              <a:rPr lang="el-GR" dirty="0" err="1"/>
              <a:t>Take</a:t>
            </a:r>
            <a:r>
              <a:rPr lang="el-GR" dirty="0"/>
              <a:t> </a:t>
            </a:r>
            <a:r>
              <a:rPr lang="el-GR" dirty="0" err="1"/>
              <a:t>That</a:t>
            </a:r>
            <a:r>
              <a:rPr lang="el-GR" dirty="0"/>
              <a:t> και ο </a:t>
            </a:r>
            <a:r>
              <a:rPr lang="el-GR" dirty="0" err="1"/>
              <a:t>Justin</a:t>
            </a:r>
            <a:r>
              <a:rPr lang="el-GR" dirty="0"/>
              <a:t> </a:t>
            </a:r>
            <a:r>
              <a:rPr lang="el-GR" dirty="0" err="1"/>
              <a:t>Timberlake</a:t>
            </a:r>
            <a:r>
              <a:rPr lang="el-GR" dirty="0"/>
              <a:t> από N’ </a:t>
            </a:r>
            <a:r>
              <a:rPr lang="el-GR" dirty="0" err="1"/>
              <a:t>Sync</a:t>
            </a:r>
            <a:r>
              <a:rPr lang="el-GR" dirty="0"/>
              <a:t>.</a:t>
            </a:r>
          </a:p>
          <a:p>
            <a:pPr fontAlgn="base">
              <a:buNone/>
            </a:pPr>
            <a:r>
              <a:rPr lang="el-GR" dirty="0"/>
              <a:t>     </a:t>
            </a:r>
            <a:r>
              <a:rPr lang="el-GR" dirty="0" smtClean="0"/>
              <a:t>   </a:t>
            </a:r>
            <a:r>
              <a:rPr lang="el-GR" dirty="0"/>
              <a:t>Ωστόσο η Αμερική </a:t>
            </a:r>
            <a:r>
              <a:rPr lang="el-GR" dirty="0" smtClean="0"/>
              <a:t>δοκίμασε </a:t>
            </a:r>
            <a:r>
              <a:rPr lang="el-GR" dirty="0"/>
              <a:t>μια παρόμοια τακτική με γυναικεία </a:t>
            </a:r>
            <a:r>
              <a:rPr lang="el-GR" dirty="0" err="1"/>
              <a:t>ποπ</a:t>
            </a:r>
            <a:r>
              <a:rPr lang="el-GR" dirty="0"/>
              <a:t> αστέρια, όπως η </a:t>
            </a:r>
            <a:r>
              <a:rPr lang="el-GR" dirty="0" err="1"/>
              <a:t>Mariah</a:t>
            </a:r>
            <a:r>
              <a:rPr lang="el-GR" dirty="0"/>
              <a:t> </a:t>
            </a:r>
            <a:r>
              <a:rPr lang="el-GR" dirty="0" err="1"/>
              <a:t>Carey</a:t>
            </a:r>
            <a:r>
              <a:rPr lang="el-GR" dirty="0"/>
              <a:t> και η </a:t>
            </a:r>
            <a:r>
              <a:rPr lang="el-GR" dirty="0" err="1"/>
              <a:t>Britney</a:t>
            </a:r>
            <a:r>
              <a:rPr lang="el-GR" dirty="0"/>
              <a:t> </a:t>
            </a:r>
            <a:r>
              <a:rPr lang="el-GR" dirty="0" err="1"/>
              <a:t>Spears</a:t>
            </a:r>
            <a:r>
              <a:rPr lang="el-GR" dirty="0"/>
              <a:t> που έγιναν μουσικά αστέρια, και στη συνέχεια, σε μικρότερο </a:t>
            </a:r>
            <a:r>
              <a:rPr lang="el-GR" dirty="0" smtClean="0"/>
              <a:t>βαθμό ,</a:t>
            </a:r>
            <a:r>
              <a:rPr lang="el-GR" dirty="0"/>
              <a:t>η </a:t>
            </a:r>
            <a:r>
              <a:rPr lang="el-GR" dirty="0" err="1"/>
              <a:t>Christina</a:t>
            </a:r>
            <a:r>
              <a:rPr lang="el-GR" dirty="0"/>
              <a:t> </a:t>
            </a:r>
            <a:r>
              <a:rPr lang="el-GR" dirty="0" err="1"/>
              <a:t>Aguilera</a:t>
            </a:r>
            <a:r>
              <a:rPr lang="el-GR" dirty="0"/>
              <a:t>.</a:t>
            </a:r>
          </a:p>
          <a:p>
            <a:pPr>
              <a:buNone/>
            </a:pPr>
            <a:endParaRPr lang="el-GR" dirty="0"/>
          </a:p>
        </p:txBody>
      </p:sp>
      <p:sp>
        <p:nvSpPr>
          <p:cNvPr id="1026" name="AutoShape 2" descr="ÎÏÎ¿ÏÎ­Î»ÎµÏÎ¼Î± ÎµÎ¹ÎºÏÎ½Î±Ï Î³Î¹Î± spice girls"/>
          <p:cNvSpPr>
            <a:spLocks noChangeAspect="1" noChangeArrowheads="1"/>
          </p:cNvSpPr>
          <p:nvPr/>
        </p:nvSpPr>
        <p:spPr bwMode="auto">
          <a:xfrm>
            <a:off x="1259681" y="-108346"/>
            <a:ext cx="228600" cy="228601"/>
          </a:xfrm>
          <a:prstGeom prst="rect">
            <a:avLst/>
          </a:prstGeom>
          <a:noFill/>
        </p:spPr>
        <p:txBody>
          <a:bodyPr vert="horz" wrap="square" lIns="68523" tIns="34289" rIns="68523" bIns="34289" numCol="1" anchor="t" anchorCtr="0" compatLnSpc="1">
            <a:prstTxWarp prst="textNoShape">
              <a:avLst/>
            </a:prstTxWarp>
          </a:bodyPr>
          <a:lstStyle/>
          <a:p>
            <a:endParaRPr lang="el-GR"/>
          </a:p>
        </p:txBody>
      </p:sp>
      <p:pic>
        <p:nvPicPr>
          <p:cNvPr id="5" name="Picture 4" descr="spice girls.jpg"/>
          <p:cNvPicPr>
            <a:picLocks noChangeAspect="1"/>
          </p:cNvPicPr>
          <p:nvPr/>
        </p:nvPicPr>
        <p:blipFill>
          <a:blip r:embed="rId2" cstate="email"/>
          <a:stretch>
            <a:fillRect/>
          </a:stretch>
        </p:blipFill>
        <p:spPr>
          <a:xfrm>
            <a:off x="3500432" y="3804056"/>
            <a:ext cx="2143125" cy="1200150"/>
          </a:xfrm>
          <a:prstGeom prst="rect">
            <a:avLst/>
          </a:prstGeom>
        </p:spPr>
      </p:pic>
    </p:spTree>
    <p:extLst>
      <p:ext uri="{BB962C8B-B14F-4D97-AF65-F5344CB8AC3E}">
        <p14:creationId xmlns="" xmlns:p14="http://schemas.microsoft.com/office/powerpoint/2010/main" val="2872807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100" b="1" dirty="0" smtClean="0">
                <a:solidFill>
                  <a:srgbClr val="C00000"/>
                </a:solidFill>
              </a:rPr>
              <a:t>ΕΠΙΛΟΓΟΣ </a:t>
            </a:r>
            <a:endParaRPr lang="el-GR" sz="4100" b="1" dirty="0">
              <a:solidFill>
                <a:srgbClr val="C00000"/>
              </a:solidFill>
            </a:endParaRPr>
          </a:p>
        </p:txBody>
      </p:sp>
      <p:sp>
        <p:nvSpPr>
          <p:cNvPr id="3" name="Content Placeholder 2"/>
          <p:cNvSpPr>
            <a:spLocks noGrp="1"/>
          </p:cNvSpPr>
          <p:nvPr>
            <p:ph idx="1"/>
          </p:nvPr>
        </p:nvSpPr>
        <p:spPr>
          <a:xfrm>
            <a:off x="607191" y="1393024"/>
            <a:ext cx="7886700" cy="3263504"/>
          </a:xfrm>
        </p:spPr>
        <p:txBody>
          <a:bodyPr/>
          <a:lstStyle/>
          <a:p>
            <a:pPr algn="ctr">
              <a:buNone/>
            </a:pPr>
            <a:r>
              <a:rPr lang="el-GR" dirty="0" smtClean="0"/>
              <a:t>Σε γενικές γραμμές, η </a:t>
            </a:r>
            <a:r>
              <a:rPr lang="el-GR" dirty="0" err="1" smtClean="0"/>
              <a:t>ποπ</a:t>
            </a:r>
            <a:r>
              <a:rPr lang="el-GR" dirty="0" smtClean="0"/>
              <a:t> μουσική πάντοτε αποτελούσε ένα πολύ αγαπητό είδος μουσικής όπως φαίνεται και από το όνομα του ( </a:t>
            </a:r>
            <a:r>
              <a:rPr lang="en-US" dirty="0" smtClean="0"/>
              <a:t>pop</a:t>
            </a:r>
            <a:r>
              <a:rPr lang="el-GR" dirty="0" smtClean="0"/>
              <a:t>&lt; </a:t>
            </a:r>
            <a:r>
              <a:rPr lang="en-US" dirty="0" smtClean="0"/>
              <a:t>popular</a:t>
            </a:r>
            <a:r>
              <a:rPr lang="el-GR" dirty="0" smtClean="0"/>
              <a:t>= δημοφιλής). Επίσης, ο όρος </a:t>
            </a:r>
            <a:r>
              <a:rPr lang="el-GR" dirty="0" err="1" smtClean="0"/>
              <a:t>ποπ</a:t>
            </a:r>
            <a:r>
              <a:rPr lang="el-GR" dirty="0" smtClean="0"/>
              <a:t> περιλαμβάνει όλα τα είδη </a:t>
            </a:r>
            <a:r>
              <a:rPr lang="el-GR" dirty="0" err="1" smtClean="0"/>
              <a:t>ποπ</a:t>
            </a:r>
            <a:r>
              <a:rPr lang="el-GR" dirty="0" smtClean="0"/>
              <a:t> μουσικής, για παράδειγμα σόουλ </a:t>
            </a:r>
            <a:r>
              <a:rPr lang="el-GR" dirty="0" err="1" smtClean="0"/>
              <a:t>ποπ</a:t>
            </a:r>
            <a:r>
              <a:rPr lang="el-GR" dirty="0" smtClean="0"/>
              <a:t>, </a:t>
            </a:r>
            <a:r>
              <a:rPr lang="en-US" dirty="0" smtClean="0"/>
              <a:t>R</a:t>
            </a:r>
            <a:r>
              <a:rPr lang="el-GR" dirty="0" smtClean="0"/>
              <a:t>&amp;</a:t>
            </a:r>
            <a:r>
              <a:rPr lang="en-US" dirty="0" smtClean="0"/>
              <a:t>B</a:t>
            </a:r>
            <a:r>
              <a:rPr lang="el-GR" dirty="0" smtClean="0"/>
              <a:t>, </a:t>
            </a:r>
            <a:r>
              <a:rPr lang="el-GR" dirty="0" err="1" smtClean="0"/>
              <a:t>κάντρι</a:t>
            </a:r>
            <a:r>
              <a:rPr lang="el-GR" dirty="0" smtClean="0"/>
              <a:t> </a:t>
            </a:r>
            <a:r>
              <a:rPr lang="el-GR" dirty="0" err="1" smtClean="0"/>
              <a:t>ποπ</a:t>
            </a:r>
            <a:r>
              <a:rPr lang="el-GR" dirty="0" smtClean="0"/>
              <a:t>, </a:t>
            </a:r>
            <a:r>
              <a:rPr lang="el-GR" dirty="0" err="1" smtClean="0"/>
              <a:t>ποπ</a:t>
            </a:r>
            <a:r>
              <a:rPr lang="el-GR" dirty="0" smtClean="0"/>
              <a:t> ροκ, ροκ ν </a:t>
            </a:r>
            <a:r>
              <a:rPr lang="el-GR" dirty="0" err="1" smtClean="0"/>
              <a:t>ρολ</a:t>
            </a:r>
            <a:r>
              <a:rPr lang="el-GR" dirty="0" smtClean="0"/>
              <a:t> όπως και κάποια στοιχεία ροκ. Η </a:t>
            </a:r>
            <a:r>
              <a:rPr lang="el-GR" dirty="0" err="1" smtClean="0"/>
              <a:t>ποπ</a:t>
            </a:r>
            <a:r>
              <a:rPr lang="el-GR" dirty="0" smtClean="0"/>
              <a:t> μουσική δημιουργείται σχεδόν εξ ολοκλήρου με σκοπό την έκκληση προς τις μάζες και όχι για την μεγάλη αγάπη της γραφής και την εκτέλεση των τραγουδιών.</a:t>
            </a:r>
          </a:p>
          <a:p>
            <a:pPr algn="ctr">
              <a:buNone/>
            </a:pPr>
            <a:endParaRPr lang="el-G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Ραπ-</a:t>
            </a:r>
            <a:r>
              <a:rPr lang="en-US" dirty="0" err="1"/>
              <a:t>τρ</a:t>
            </a:r>
            <a:r>
              <a:rPr lang="en-US" dirty="0"/>
              <a:t>απ </a:t>
            </a:r>
            <a:r>
              <a:rPr lang="en-US" dirty="0" err="1"/>
              <a:t>μουσική</a:t>
            </a:r>
            <a:r>
              <a:rPr lang="en-US" dirty="0"/>
              <a:t> </a:t>
            </a:r>
          </a:p>
        </p:txBody>
      </p:sp>
    </p:spTree>
    <p:extLst>
      <p:ext uri="{BB962C8B-B14F-4D97-AF65-F5344CB8AC3E}">
        <p14:creationId xmlns:p14="http://schemas.microsoft.com/office/powerpoint/2010/main" xmlns="" val="356326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A1CE733-12D9-4C18-9FDC-D51957B17DD3}"/>
              </a:ext>
            </a:extLst>
          </p:cNvPr>
          <p:cNvSpPr>
            <a:spLocks noGrp="1"/>
          </p:cNvSpPr>
          <p:nvPr>
            <p:ph type="title"/>
          </p:nvPr>
        </p:nvSpPr>
        <p:spPr/>
        <p:txBody>
          <a:bodyPr/>
          <a:lstStyle/>
          <a:p>
            <a:r>
              <a:rPr lang="el-GR" dirty="0"/>
              <a:t>Γενικά</a:t>
            </a:r>
          </a:p>
        </p:txBody>
      </p:sp>
      <p:sp>
        <p:nvSpPr>
          <p:cNvPr id="3" name="Θέση περιεχομένου 2">
            <a:extLst>
              <a:ext uri="{FF2B5EF4-FFF2-40B4-BE49-F238E27FC236}">
                <a16:creationId xmlns:a16="http://schemas.microsoft.com/office/drawing/2014/main" xmlns="" id="{A3D739FD-2FF1-4574-BFBB-1C516F7AC681}"/>
              </a:ext>
            </a:extLst>
          </p:cNvPr>
          <p:cNvSpPr>
            <a:spLocks noGrp="1"/>
          </p:cNvSpPr>
          <p:nvPr>
            <p:ph idx="1"/>
          </p:nvPr>
        </p:nvSpPr>
        <p:spPr/>
        <p:txBody>
          <a:bodyPr vert="horz" lIns="68547" tIns="34289" rIns="68547" bIns="34289" rtlCol="0" anchor="t">
            <a:normAutofit/>
          </a:bodyPr>
          <a:lstStyle/>
          <a:p>
            <a:r>
              <a:rPr lang="el-GR" sz="1500" dirty="0"/>
              <a:t>Η </a:t>
            </a:r>
            <a:r>
              <a:rPr lang="el-GR" sz="1500" b="1" dirty="0"/>
              <a:t>ραπ</a:t>
            </a:r>
            <a:r>
              <a:rPr lang="el-GR" sz="1500" dirty="0"/>
              <a:t> είναι κυρίως </a:t>
            </a:r>
            <a:r>
              <a:rPr lang="el-GR" sz="1500" dirty="0" err="1"/>
              <a:t>αφροαμερικανικό</a:t>
            </a:r>
            <a:r>
              <a:rPr lang="el-GR" sz="1500" dirty="0"/>
              <a:t> μουσικό είδος που ξεκίνησε να γνωρίζει άνθιση στα τέλη της δεκαετίας του 1970.</a:t>
            </a:r>
          </a:p>
          <a:p>
            <a:r>
              <a:rPr lang="el-GR" sz="1500" dirty="0"/>
              <a:t> Έχει τις ρίζες της στην αφρικανική μουσική την οποίαν έφεραν με τη βίαιη εκδούλευση και μετέπειτα μετακίνηση τους οι μαύροι στην Αμερική. </a:t>
            </a:r>
          </a:p>
          <a:p>
            <a:r>
              <a:rPr lang="el-GR" sz="1500" dirty="0"/>
              <a:t>Ετυμολογικά η λέξη "</a:t>
            </a:r>
            <a:r>
              <a:rPr lang="el-GR" sz="1500" dirty="0" err="1"/>
              <a:t>rap</a:t>
            </a:r>
            <a:r>
              <a:rPr lang="el-GR" sz="1500" dirty="0"/>
              <a:t>" σημαίνει "χτυπώ".</a:t>
            </a:r>
          </a:p>
        </p:txBody>
      </p:sp>
    </p:spTree>
    <p:extLst>
      <p:ext uri="{BB962C8B-B14F-4D97-AF65-F5344CB8AC3E}">
        <p14:creationId xmlns:p14="http://schemas.microsoft.com/office/powerpoint/2010/main" xmlns="" val="2421655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ctrTitle"/>
          </p:nvPr>
        </p:nvSpPr>
        <p:spPr>
          <a:xfrm>
            <a:off x="1298075" y="966675"/>
            <a:ext cx="5017500" cy="796200"/>
          </a:xfrm>
          <a:prstGeom prst="rect">
            <a:avLst/>
          </a:prstGeom>
        </p:spPr>
        <p:txBody>
          <a:bodyPr spcFirstLastPara="1" wrap="square" lIns="91307" tIns="91307" rIns="91307" bIns="91307" anchor="b" anchorCtr="0">
            <a:noAutofit/>
          </a:bodyPr>
          <a:lstStyle/>
          <a:p>
            <a:pPr>
              <a:lnSpc>
                <a:spcPct val="160000"/>
              </a:lnSpc>
              <a:spcBef>
                <a:spcPts val="400"/>
              </a:spcBef>
              <a:buClr>
                <a:srgbClr val="000000"/>
              </a:buClr>
              <a:buSzPts val="1100"/>
            </a:pPr>
            <a:r>
              <a:rPr lang="el" sz="2400" b="1" i="1" dirty="0">
                <a:solidFill>
                  <a:srgbClr val="FFFFFF"/>
                </a:solidFill>
                <a:latin typeface="Times New Roman"/>
                <a:ea typeface="Times New Roman"/>
                <a:cs typeface="Times New Roman"/>
                <a:sym typeface="Times New Roman"/>
              </a:rPr>
              <a:t>                  </a:t>
            </a:r>
            <a:r>
              <a:rPr lang="el" sz="2400" b="1" i="1" u="sng" dirty="0">
                <a:solidFill>
                  <a:srgbClr val="FFFFFF"/>
                </a:solidFill>
                <a:latin typeface="Times New Roman"/>
                <a:ea typeface="Times New Roman"/>
                <a:cs typeface="Times New Roman"/>
                <a:sym typeface="Times New Roman"/>
              </a:rPr>
              <a:t> Είδη τραγουδιού</a:t>
            </a:r>
            <a:endParaRPr sz="2400" b="1" i="1" u="sng">
              <a:solidFill>
                <a:srgbClr val="FFFFFF"/>
              </a:solidFill>
              <a:latin typeface="Times New Roman"/>
              <a:ea typeface="Times New Roman"/>
              <a:cs typeface="Times New Roman"/>
              <a:sym typeface="Times New Roman"/>
            </a:endParaRPr>
          </a:p>
          <a:p>
            <a:endParaRPr>
              <a:solidFill>
                <a:srgbClr val="FFFFFF"/>
              </a:solidFill>
            </a:endParaRPr>
          </a:p>
        </p:txBody>
      </p:sp>
      <p:sp>
        <p:nvSpPr>
          <p:cNvPr id="67" name="Google Shape;67;p15"/>
          <p:cNvSpPr txBox="1">
            <a:spLocks noGrp="1"/>
          </p:cNvSpPr>
          <p:nvPr>
            <p:ph type="subTitle" idx="1"/>
          </p:nvPr>
        </p:nvSpPr>
        <p:spPr>
          <a:xfrm>
            <a:off x="163775" y="1009925"/>
            <a:ext cx="8912100" cy="3889500"/>
          </a:xfrm>
          <a:prstGeom prst="rect">
            <a:avLst/>
          </a:prstGeom>
        </p:spPr>
        <p:txBody>
          <a:bodyPr spcFirstLastPara="1" wrap="square" lIns="91307" tIns="91307" rIns="91307" bIns="91307" anchor="t" anchorCtr="0">
            <a:noAutofit/>
          </a:bodyPr>
          <a:lstStyle/>
          <a:p>
            <a:pPr marL="0" indent="0">
              <a:lnSpc>
                <a:spcPct val="115000"/>
              </a:lnSpc>
              <a:spcBef>
                <a:spcPts val="600"/>
              </a:spcBef>
              <a:buClr>
                <a:srgbClr val="000000"/>
              </a:buClr>
              <a:buSzPts val="1100"/>
            </a:pPr>
            <a:r>
              <a:rPr lang="el" sz="1800" dirty="0">
                <a:solidFill>
                  <a:srgbClr val="FFFFFF"/>
                </a:solidFill>
                <a:latin typeface="Times New Roman"/>
                <a:ea typeface="Times New Roman"/>
                <a:cs typeface="Times New Roman"/>
                <a:sym typeface="Times New Roman"/>
              </a:rPr>
              <a:t>Η παραδοσιακή όπερα αποτελείται από δύο είδη τραγουδιού για την αφήγηση της πλοκής του έργου: το ρετσιτατίβο, το μέρος του διαλόγου που κατά κύριο λόγο προάγει τη δράση και την άρια, όπου μέσω ενός μονολόγου αποκρυσταλλώνεται μια συναισθηματική κατάσταση. Αρκετές φορές έχουμε ντουέτα ή μεγαλύτερα ακόμα φωνητικά σύνολα, χωρίς να λείπουν -αν και είναι σπανιότερα- χορωδιακά μέρη.</a:t>
            </a:r>
            <a:endParaRPr sz="1800">
              <a:solidFill>
                <a:srgbClr val="FFFFFF"/>
              </a:solidFill>
              <a:latin typeface="Times New Roman"/>
              <a:ea typeface="Times New Roman"/>
              <a:cs typeface="Times New Roman"/>
              <a:sym typeface="Times New Roman"/>
            </a:endParaRPr>
          </a:p>
          <a:p>
            <a:pPr marL="0" indent="0">
              <a:lnSpc>
                <a:spcPct val="115000"/>
              </a:lnSpc>
              <a:spcBef>
                <a:spcPts val="600"/>
              </a:spcBef>
              <a:buClr>
                <a:srgbClr val="000000"/>
              </a:buClr>
              <a:buSzPts val="1100"/>
            </a:pPr>
            <a:r>
              <a:rPr lang="el" sz="1800" dirty="0">
                <a:solidFill>
                  <a:srgbClr val="FFFFFF"/>
                </a:solidFill>
                <a:latin typeface="Times New Roman"/>
                <a:ea typeface="Times New Roman"/>
                <a:cs typeface="Times New Roman"/>
                <a:sym typeface="Times New Roman"/>
              </a:rPr>
              <a:t>Η στερεότυπη δομή μιας πράξης της όπερας υπαγορεύει πως οι βασικοί ήρωες-χαρακτήρες πρέπει να έχουν μια άρια σε κάθε πράξη. Επιπλέον, αποφεύγονται δύο διαδοχικές άριες ίδιου χαρακτήρα ή για τον ίδιο τύπο φωνής, ενώ το ρεπερτόριο των πρωταγωνιστών περιλαμβάνει περισσότερες άριες από το ρεπερτόριο δευτερευόντων χαρακτήρων του έργου.</a:t>
            </a:r>
            <a:endParaRPr sz="1800">
              <a:solidFill>
                <a:srgbClr val="FFFFFF"/>
              </a:solidFill>
              <a:latin typeface="Times New Roman"/>
              <a:ea typeface="Times New Roman"/>
              <a:cs typeface="Times New Roman"/>
              <a:sym typeface="Times New Roman"/>
            </a:endParaRPr>
          </a:p>
          <a:p>
            <a:pPr marL="0" indent="0">
              <a:spcBef>
                <a:spcPts val="600"/>
              </a:spcBef>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A88048DC-DCB3-4F55-84C8-A89E8470221B}"/>
              </a:ext>
            </a:extLst>
          </p:cNvPr>
          <p:cNvSpPr>
            <a:spLocks noGrp="1"/>
          </p:cNvSpPr>
          <p:nvPr>
            <p:ph idx="1"/>
          </p:nvPr>
        </p:nvSpPr>
        <p:spPr/>
        <p:txBody>
          <a:bodyPr vert="horz" lIns="68547" tIns="34289" rIns="68547" bIns="34289" rtlCol="0" anchor="t">
            <a:normAutofit fontScale="85000" lnSpcReduction="20000"/>
          </a:bodyPr>
          <a:lstStyle/>
          <a:p>
            <a:r>
              <a:rPr lang="el-GR" sz="1500" dirty="0"/>
              <a:t>Πρόκειται για είδος που δίνει έμφαση στους στίχους (ρίμες) και στο περιεχόμενο αυτών και η μουσική συνήθως είναι συνοδευτική και δευτερεύουσας μέριμνας. </a:t>
            </a:r>
            <a:endParaRPr lang="el-GR" dirty="0"/>
          </a:p>
          <a:p>
            <a:r>
              <a:rPr lang="el-GR" sz="1500" dirty="0"/>
              <a:t>Οι στίχοι, αυτοσχέδιοι στην καθημερινή έκφραση αλλά επεξεργασμένοι στις παραγωγές, δεν τραγουδιούνται αλλά απαγγέλλονται, ενώ η μουσική δανείζεται στοιχεία από τη </a:t>
            </a:r>
            <a:r>
              <a:rPr lang="el-GR" sz="1500" dirty="0" err="1"/>
              <a:t>soul</a:t>
            </a:r>
            <a:r>
              <a:rPr lang="el-GR" sz="1500" dirty="0"/>
              <a:t>, τη τζαζ όσο και από άλλα ποικίλα μουσικά ρεύματα. </a:t>
            </a:r>
            <a:endParaRPr lang="el-GR" dirty="0"/>
          </a:p>
          <a:p>
            <a:r>
              <a:rPr lang="el-GR" sz="1500" dirty="0"/>
              <a:t>Αρκετοί καλλιτέχνες της ραπ έχουν υιοθετήσει λυρικό και ποιητικό ύφος γραφής.</a:t>
            </a:r>
            <a:endParaRPr lang="el-GR" dirty="0"/>
          </a:p>
          <a:p>
            <a:r>
              <a:rPr lang="el-GR" sz="1500" dirty="0"/>
              <a:t>Ωστόσο η σύγχρονη </a:t>
            </a:r>
            <a:r>
              <a:rPr lang="el-GR" sz="1500" dirty="0" err="1"/>
              <a:t>ποπ</a:t>
            </a:r>
            <a:r>
              <a:rPr lang="el-GR" sz="1500" dirty="0"/>
              <a:t> ραπ βασίζεται πλέον πολύ και σε τραγουδιστά ρεφρέν και δίνεται περισσότερη έμφαση στον ρυθμό και την παραγωγή σε σχέση με τους πρωταρχικούς δίσκους του είδους, κάτι που βρίσκει αντίθετους τους οπαδούς της </a:t>
            </a:r>
            <a:r>
              <a:rPr lang="el-GR" sz="1500" i="1" dirty="0" err="1"/>
              <a:t>street</a:t>
            </a:r>
            <a:r>
              <a:rPr lang="el-GR" sz="1500" i="1" dirty="0"/>
              <a:t> </a:t>
            </a:r>
            <a:r>
              <a:rPr lang="el-GR" sz="1500" i="1" dirty="0" err="1"/>
              <a:t>rap</a:t>
            </a:r>
            <a:r>
              <a:rPr lang="el-GR" sz="1500" dirty="0"/>
              <a:t> (ραπ του δρόμου).</a:t>
            </a:r>
            <a:endParaRPr lang="el-GR" dirty="0"/>
          </a:p>
        </p:txBody>
      </p:sp>
    </p:spTree>
    <p:extLst>
      <p:ext uri="{BB962C8B-B14F-4D97-AF65-F5344CB8AC3E}">
        <p14:creationId xmlns:p14="http://schemas.microsoft.com/office/powerpoint/2010/main" xmlns="" val="41471946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92BBBC05-BA85-4809-8B97-5646D05CF8F3}"/>
              </a:ext>
            </a:extLst>
          </p:cNvPr>
          <p:cNvSpPr>
            <a:spLocks noGrp="1"/>
          </p:cNvSpPr>
          <p:nvPr>
            <p:ph idx="1"/>
          </p:nvPr>
        </p:nvSpPr>
        <p:spPr/>
        <p:txBody>
          <a:bodyPr vert="horz" lIns="68549" tIns="34289" rIns="68549" bIns="34289" rtlCol="0" anchor="t">
            <a:normAutofit/>
          </a:bodyPr>
          <a:lstStyle/>
          <a:p>
            <a:r>
              <a:rPr lang="el-GR" dirty="0"/>
              <a:t>Οι ρίμες (στίχοι), οι οποίοι εκτείνονται στο μεγαλύτερο τμήμα του κομματιού και είναι στατιστικά περισσότεροι ανά κομμάτι σε σχέση με άλλα είδη, εκφράζουν κατά κανόνα καθημερινά βιώματα και εμπειρίες. </a:t>
            </a:r>
          </a:p>
          <a:p>
            <a:r>
              <a:rPr lang="el-GR" dirty="0"/>
              <a:t>Στους στίχους της ραπ ενυπάρχουν ως βασικά θέματα η βία, η οπλοχρησία, τα ναρκωτικά, ο </a:t>
            </a:r>
            <a:r>
              <a:rPr lang="el-GR" dirty="0" err="1"/>
              <a:t>ελευθεριακός</a:t>
            </a:r>
            <a:r>
              <a:rPr lang="el-GR" dirty="0"/>
              <a:t> ερωτισμός αλλά και κομματική θεματολογία. </a:t>
            </a:r>
          </a:p>
          <a:p>
            <a:r>
              <a:rPr lang="el-GR" dirty="0"/>
              <a:t>Πηγή έμπνευσης της ραπ όταν αυτή πρωτοεμφανίστηκε </a:t>
            </a:r>
            <a:r>
              <a:rPr lang="el-GR" dirty="0" smtClean="0"/>
              <a:t>ήταν </a:t>
            </a:r>
            <a:r>
              <a:rPr lang="el-GR" dirty="0"/>
              <a:t>η καθημερινή ζωή στα γκέτο των περιθωριοποιημένων μαύρων των Ηνωμένων Πολιτειών.</a:t>
            </a:r>
          </a:p>
        </p:txBody>
      </p:sp>
    </p:spTree>
    <p:extLst>
      <p:ext uri="{BB962C8B-B14F-4D97-AF65-F5344CB8AC3E}">
        <p14:creationId xmlns:p14="http://schemas.microsoft.com/office/powerpoint/2010/main" xmlns="" val="20182412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D68D87C-948B-4D38-87EE-20E8E4BD8914}"/>
              </a:ext>
            </a:extLst>
          </p:cNvPr>
          <p:cNvSpPr>
            <a:spLocks noGrp="1"/>
          </p:cNvSpPr>
          <p:nvPr>
            <p:ph type="title"/>
          </p:nvPr>
        </p:nvSpPr>
        <p:spPr/>
        <p:txBody>
          <a:bodyPr/>
          <a:lstStyle/>
          <a:p>
            <a:r>
              <a:rPr lang="el-GR" dirty="0"/>
              <a:t>Από την ραπ στην </a:t>
            </a:r>
            <a:r>
              <a:rPr lang="el-GR" dirty="0" err="1"/>
              <a:t>τραπ</a:t>
            </a:r>
          </a:p>
        </p:txBody>
      </p:sp>
      <p:sp>
        <p:nvSpPr>
          <p:cNvPr id="3" name="Θέση περιεχομένου 2">
            <a:extLst>
              <a:ext uri="{FF2B5EF4-FFF2-40B4-BE49-F238E27FC236}">
                <a16:creationId xmlns:a16="http://schemas.microsoft.com/office/drawing/2014/main" xmlns="" id="{8048D117-AAA8-4D23-903E-A037641E43FD}"/>
              </a:ext>
            </a:extLst>
          </p:cNvPr>
          <p:cNvSpPr>
            <a:spLocks noGrp="1"/>
          </p:cNvSpPr>
          <p:nvPr>
            <p:ph idx="1"/>
          </p:nvPr>
        </p:nvSpPr>
        <p:spPr/>
        <p:txBody>
          <a:bodyPr vert="horz" lIns="68552" tIns="34289" rIns="68552" bIns="34289" rtlCol="0" anchor="t">
            <a:normAutofit fontScale="92500"/>
          </a:bodyPr>
          <a:lstStyle/>
          <a:p>
            <a:r>
              <a:rPr lang="el-GR" dirty="0"/>
              <a:t>Η </a:t>
            </a:r>
            <a:r>
              <a:rPr lang="el-GR" b="1" dirty="0"/>
              <a:t>μουσική </a:t>
            </a:r>
            <a:r>
              <a:rPr lang="el-GR" b="1" dirty="0" err="1"/>
              <a:t>τραπ</a:t>
            </a:r>
            <a:r>
              <a:rPr lang="el-GR" dirty="0"/>
              <a:t> είναι ένα υποείδος που δημιουργήθηκε κατά τη δεκαετία του 1990 από το </a:t>
            </a:r>
            <a:r>
              <a:rPr lang="el-GR" dirty="0" err="1"/>
              <a:t>Χιπ</a:t>
            </a:r>
            <a:r>
              <a:rPr lang="el-GR" dirty="0"/>
              <a:t> </a:t>
            </a:r>
            <a:r>
              <a:rPr lang="el-GR" dirty="0" err="1"/>
              <a:t>χοπ</a:t>
            </a:r>
            <a:r>
              <a:rPr lang="el-GR" dirty="0"/>
              <a:t> του Νότου στις Νότιες Ηνωμένες Πολιτείες.</a:t>
            </a:r>
          </a:p>
          <a:p>
            <a:r>
              <a:rPr lang="el-GR" dirty="0"/>
              <a:t>Χαρακτηρίζεται από τους απειλητικούς της στίχους και ήχο, βαριά μπάσα </a:t>
            </a:r>
          </a:p>
          <a:p>
            <a:pPr marL="0" indent="0">
              <a:buNone/>
            </a:pPr>
            <a:r>
              <a:rPr lang="el-GR" dirty="0"/>
              <a:t>, </a:t>
            </a:r>
            <a:r>
              <a:rPr lang="el-GR" dirty="0" err="1"/>
              <a:t>πολυεπίπεδα</a:t>
            </a:r>
            <a:r>
              <a:rPr lang="el-GR" dirty="0"/>
              <a:t> πλήκτρα, και "κινηματογραφικά" έγχορδα.</a:t>
            </a:r>
          </a:p>
          <a:p>
            <a:pPr marL="214218" indent="-214218"/>
            <a:r>
              <a:rPr lang="el-GR" dirty="0"/>
              <a:t>Διάσημοι καλλιτέχνες που η μουσική τους βασίζεται στην </a:t>
            </a:r>
            <a:r>
              <a:rPr lang="el-GR" dirty="0" err="1"/>
              <a:t>τραπ</a:t>
            </a:r>
            <a:r>
              <a:rPr lang="el-GR" dirty="0"/>
              <a:t> μουσική είναι παραγωγοί όπως οι: Metro </a:t>
            </a:r>
            <a:r>
              <a:rPr lang="el-GR" dirty="0" err="1"/>
              <a:t>Boomin</a:t>
            </a:r>
            <a:r>
              <a:rPr lang="el-GR" dirty="0"/>
              <a:t>, TM88, </a:t>
            </a:r>
            <a:r>
              <a:rPr lang="el-GR" dirty="0" err="1"/>
              <a:t>Ronnie</a:t>
            </a:r>
            <a:r>
              <a:rPr lang="el-GR" dirty="0"/>
              <a:t> J, 808 </a:t>
            </a:r>
            <a:r>
              <a:rPr lang="el-GR" dirty="0" err="1"/>
              <a:t>Mafia</a:t>
            </a:r>
            <a:r>
              <a:rPr lang="el-GR" dirty="0"/>
              <a:t>, </a:t>
            </a:r>
            <a:r>
              <a:rPr lang="el-GR" dirty="0" err="1"/>
              <a:t>Southside</a:t>
            </a:r>
            <a:r>
              <a:rPr lang="el-GR" dirty="0"/>
              <a:t>, </a:t>
            </a:r>
            <a:r>
              <a:rPr lang="el-GR" dirty="0" err="1"/>
              <a:t>Sonny</a:t>
            </a:r>
            <a:r>
              <a:rPr lang="el-GR" dirty="0"/>
              <a:t> </a:t>
            </a:r>
            <a:r>
              <a:rPr lang="el-GR" dirty="0" err="1"/>
              <a:t>Digital</a:t>
            </a:r>
            <a:r>
              <a:rPr lang="el-GR" dirty="0"/>
              <a:t> και Young </a:t>
            </a:r>
            <a:r>
              <a:rPr lang="el-GR" dirty="0" err="1"/>
              <a:t>Chop</a:t>
            </a:r>
            <a:r>
              <a:rPr lang="el-GR" dirty="0"/>
              <a:t>. Διάσημοι </a:t>
            </a:r>
            <a:r>
              <a:rPr lang="el-GR" dirty="0" err="1"/>
              <a:t>ραπερ</a:t>
            </a:r>
            <a:r>
              <a:rPr lang="el-GR" dirty="0"/>
              <a:t> είναι οι: </a:t>
            </a:r>
            <a:r>
              <a:rPr lang="el-GR" dirty="0" err="1"/>
              <a:t>Chief</a:t>
            </a:r>
            <a:r>
              <a:rPr lang="el-GR" dirty="0"/>
              <a:t> </a:t>
            </a:r>
            <a:r>
              <a:rPr lang="el-GR" dirty="0" err="1"/>
              <a:t>Keef</a:t>
            </a:r>
            <a:r>
              <a:rPr lang="el-GR" dirty="0"/>
              <a:t>, </a:t>
            </a:r>
            <a:r>
              <a:rPr lang="el-GR" dirty="0" err="1"/>
              <a:t>Big</a:t>
            </a:r>
            <a:r>
              <a:rPr lang="el-GR" dirty="0"/>
              <a:t> </a:t>
            </a:r>
            <a:r>
              <a:rPr lang="el-GR" dirty="0" err="1"/>
              <a:t>Sean</a:t>
            </a:r>
            <a:r>
              <a:rPr lang="el-GR" dirty="0"/>
              <a:t>, </a:t>
            </a:r>
            <a:r>
              <a:rPr lang="el-GR" dirty="0" err="1"/>
              <a:t>Migos</a:t>
            </a:r>
            <a:r>
              <a:rPr lang="el-GR" dirty="0"/>
              <a:t>, </a:t>
            </a:r>
            <a:r>
              <a:rPr lang="el-GR" dirty="0" err="1"/>
              <a:t>Drake</a:t>
            </a:r>
            <a:r>
              <a:rPr lang="el-GR" dirty="0"/>
              <a:t>,, 2 </a:t>
            </a:r>
            <a:r>
              <a:rPr lang="el-GR" dirty="0" err="1"/>
              <a:t>Chainz</a:t>
            </a:r>
            <a:r>
              <a:rPr lang="el-GR" dirty="0"/>
              <a:t>, </a:t>
            </a:r>
            <a:r>
              <a:rPr lang="el-GR" dirty="0" err="1"/>
              <a:t>Lil</a:t>
            </a:r>
            <a:r>
              <a:rPr lang="el-GR" dirty="0"/>
              <a:t> </a:t>
            </a:r>
            <a:r>
              <a:rPr lang="el-GR" dirty="0" err="1"/>
              <a:t>Wayne</a:t>
            </a:r>
            <a:r>
              <a:rPr lang="el-GR" dirty="0"/>
              <a:t>, </a:t>
            </a:r>
            <a:r>
              <a:rPr lang="el-GR" dirty="0" err="1"/>
              <a:t>Lil</a:t>
            </a:r>
            <a:r>
              <a:rPr lang="el-GR" dirty="0"/>
              <a:t> </a:t>
            </a:r>
            <a:r>
              <a:rPr lang="el-GR" dirty="0" err="1"/>
              <a:t>Baby</a:t>
            </a:r>
            <a:r>
              <a:rPr lang="el-GR" dirty="0"/>
              <a:t> και πολλοί άλλοι. Πολλοί από αυτούς παίρνουν αρνητικά σχόλια από φανατικούς τις "παλιάς" </a:t>
            </a:r>
            <a:r>
              <a:rPr lang="el-GR" dirty="0" err="1"/>
              <a:t>Χιπ</a:t>
            </a:r>
            <a:r>
              <a:rPr lang="el-GR" dirty="0"/>
              <a:t> </a:t>
            </a:r>
            <a:r>
              <a:rPr lang="el-GR" dirty="0" err="1"/>
              <a:t>χοπ</a:t>
            </a:r>
            <a:r>
              <a:rPr lang="el-GR" dirty="0"/>
              <a:t>, πολλά από αυτά είναι ότι δεν είναι καλοί στιχουργοί και ότι όλοι αντιγράφουν ο ένας τον άλλον.</a:t>
            </a:r>
          </a:p>
          <a:p>
            <a:pPr marL="0" indent="0">
              <a:buNone/>
            </a:pPr>
            <a:endParaRPr lang="el-GR" dirty="0"/>
          </a:p>
        </p:txBody>
      </p:sp>
    </p:spTree>
    <p:extLst>
      <p:ext uri="{BB962C8B-B14F-4D97-AF65-F5344CB8AC3E}">
        <p14:creationId xmlns:p14="http://schemas.microsoft.com/office/powerpoint/2010/main" xmlns="" val="35459501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D648C7D-4936-4E6A-8149-63394E6E81D6}"/>
              </a:ext>
            </a:extLst>
          </p:cNvPr>
          <p:cNvSpPr>
            <a:spLocks noGrp="1"/>
          </p:cNvSpPr>
          <p:nvPr>
            <p:ph type="title"/>
          </p:nvPr>
        </p:nvSpPr>
        <p:spPr/>
        <p:txBody>
          <a:bodyPr/>
          <a:lstStyle/>
          <a:p>
            <a:r>
              <a:rPr lang="el-GR" dirty="0" err="1"/>
              <a:t>Γιατι</a:t>
            </a:r>
            <a:r>
              <a:rPr lang="el-GR" dirty="0"/>
              <a:t> ακούμε ραπ στην Ελλάδα;</a:t>
            </a:r>
          </a:p>
        </p:txBody>
      </p:sp>
      <p:sp>
        <p:nvSpPr>
          <p:cNvPr id="3" name="Θέση περιεχομένου 2">
            <a:extLst>
              <a:ext uri="{FF2B5EF4-FFF2-40B4-BE49-F238E27FC236}">
                <a16:creationId xmlns:a16="http://schemas.microsoft.com/office/drawing/2014/main" xmlns="" id="{ABA29A41-7A21-4CB2-B86C-E762C022DDE3}"/>
              </a:ext>
            </a:extLst>
          </p:cNvPr>
          <p:cNvSpPr>
            <a:spLocks noGrp="1"/>
          </p:cNvSpPr>
          <p:nvPr>
            <p:ph idx="1"/>
          </p:nvPr>
        </p:nvSpPr>
        <p:spPr/>
        <p:txBody>
          <a:bodyPr vert="horz" lIns="68556" tIns="34289" rIns="68556" bIns="34289" rtlCol="0" anchor="t">
            <a:normAutofit/>
          </a:bodyPr>
          <a:lstStyle/>
          <a:p>
            <a:r>
              <a:rPr lang="el-GR" sz="1500" dirty="0"/>
              <a:t>Από τον πρώτο μέχρι τον τελευταίο στίχο ενός συγκροτήματος, από το παρθενικό μέχρι το πιο πρόσφατο </a:t>
            </a:r>
            <a:r>
              <a:rPr lang="el-GR" sz="1500" dirty="0" err="1"/>
              <a:t>album</a:t>
            </a:r>
            <a:r>
              <a:rPr lang="el-GR" sz="1500" dirty="0"/>
              <a:t> αυτής της σκηνής, υπάρχει κάτι που μένει αναλλοίωτο και ατόφιο... </a:t>
            </a:r>
          </a:p>
          <a:p>
            <a:r>
              <a:rPr lang="el-GR" sz="1500" dirty="0"/>
              <a:t>Η καρδιά της ραπ μουσικής ξεκινάει να χτυπά στις γειτονιές της πόλης, ανάμεσα σε ανθρώπους που προβληματίζονται, σκέφτονται και θέλουν να μιλήσουν.</a:t>
            </a:r>
            <a:r>
              <a:rPr lang="el-GR" sz="1500" b="1" dirty="0"/>
              <a:t> </a:t>
            </a:r>
            <a:endParaRPr lang="el-GR" sz="1500" dirty="0"/>
          </a:p>
          <a:p>
            <a:r>
              <a:rPr lang="el-GR" sz="1500" dirty="0"/>
              <a:t>Με ένα φτηνό μικρόφωνο, έναν υπολογιστή και –στην καλύτερη– έναν απλό </a:t>
            </a:r>
            <a:r>
              <a:rPr lang="el-GR" sz="1500" dirty="0" err="1" smtClean="0"/>
              <a:t>μείκτη</a:t>
            </a:r>
            <a:r>
              <a:rPr lang="el-GR" sz="1500" dirty="0"/>
              <a:t>, κάθε μουσικός μπορεί να στήσει τη δική του παραγωγή και να αφήσει τον ήχο του στη </a:t>
            </a:r>
            <a:r>
              <a:rPr lang="el-GR" sz="1500" dirty="0" err="1"/>
              <a:t>χιπ</a:t>
            </a:r>
            <a:r>
              <a:rPr lang="el-GR" sz="1500" dirty="0"/>
              <a:t> </a:t>
            </a:r>
            <a:r>
              <a:rPr lang="el-GR" sz="1500" dirty="0" err="1"/>
              <a:t>χοπ</a:t>
            </a:r>
            <a:r>
              <a:rPr lang="el-GR" sz="1500" dirty="0"/>
              <a:t> δισκογραφία.</a:t>
            </a:r>
          </a:p>
        </p:txBody>
      </p:sp>
    </p:spTree>
    <p:extLst>
      <p:ext uri="{BB962C8B-B14F-4D97-AF65-F5344CB8AC3E}">
        <p14:creationId xmlns:p14="http://schemas.microsoft.com/office/powerpoint/2010/main" xmlns="" val="26340246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288625A-256D-415C-BAFF-94012069858F}"/>
              </a:ext>
            </a:extLst>
          </p:cNvPr>
          <p:cNvSpPr>
            <a:spLocks noGrp="1"/>
          </p:cNvSpPr>
          <p:nvPr>
            <p:ph type="title"/>
          </p:nvPr>
        </p:nvSpPr>
        <p:spPr/>
        <p:txBody>
          <a:bodyPr/>
          <a:lstStyle/>
          <a:p>
            <a:r>
              <a:rPr lang="el-GR" dirty="0"/>
              <a:t>Η </a:t>
            </a:r>
            <a:r>
              <a:rPr lang="el-GR" dirty="0" err="1"/>
              <a:t>τραπ</a:t>
            </a:r>
            <a:r>
              <a:rPr lang="el-GR" dirty="0"/>
              <a:t> στην Ελλάδα;</a:t>
            </a:r>
          </a:p>
        </p:txBody>
      </p:sp>
      <p:sp>
        <p:nvSpPr>
          <p:cNvPr id="3" name="Θέση περιεχομένου 2">
            <a:extLst>
              <a:ext uri="{FF2B5EF4-FFF2-40B4-BE49-F238E27FC236}">
                <a16:creationId xmlns:a16="http://schemas.microsoft.com/office/drawing/2014/main" xmlns="" id="{62153301-600B-40FA-BC75-C8CB8723FAA5}"/>
              </a:ext>
            </a:extLst>
          </p:cNvPr>
          <p:cNvSpPr>
            <a:spLocks noGrp="1"/>
          </p:cNvSpPr>
          <p:nvPr>
            <p:ph idx="1"/>
          </p:nvPr>
        </p:nvSpPr>
        <p:spPr/>
        <p:txBody>
          <a:bodyPr vert="horz" lIns="68562" tIns="34289" rIns="68562" bIns="34289" rtlCol="0" anchor="t">
            <a:noAutofit/>
          </a:bodyPr>
          <a:lstStyle/>
          <a:p>
            <a:r>
              <a:rPr lang="el-GR" sz="1500" dirty="0"/>
              <a:t>Η </a:t>
            </a:r>
            <a:r>
              <a:rPr lang="el-GR" sz="1500" dirty="0" err="1"/>
              <a:t>τραπ</a:t>
            </a:r>
            <a:r>
              <a:rPr lang="el-GR" sz="1500" dirty="0"/>
              <a:t> στην Ελλάδα είναι αρκετά γνωστή να χρησιμοποιείται από καλλιτέχνες όπως από την δισκογραφική εταιρία της Capital </a:t>
            </a:r>
            <a:r>
              <a:rPr lang="el-GR" sz="1500" dirty="0" err="1"/>
              <a:t>Music</a:t>
            </a:r>
            <a:r>
              <a:rPr lang="el-GR" sz="1500" dirty="0"/>
              <a:t>, της </a:t>
            </a:r>
            <a:r>
              <a:rPr lang="el-GR" sz="1500" dirty="0" err="1"/>
              <a:t>Offbeat</a:t>
            </a:r>
            <a:r>
              <a:rPr lang="el-GR" sz="1500" dirty="0"/>
              <a:t> </a:t>
            </a:r>
            <a:r>
              <a:rPr lang="el-GR" sz="1500" dirty="0" err="1"/>
              <a:t>Records</a:t>
            </a:r>
            <a:r>
              <a:rPr lang="el-GR" sz="1500" dirty="0"/>
              <a:t> και της </a:t>
            </a:r>
            <a:r>
              <a:rPr lang="el-GR" sz="1500" dirty="0" err="1"/>
              <a:t>Trapsion</a:t>
            </a:r>
            <a:r>
              <a:rPr lang="el-GR" sz="1500" dirty="0"/>
              <a:t> </a:t>
            </a:r>
            <a:r>
              <a:rPr lang="el-GR" sz="1500" dirty="0" err="1"/>
              <a:t>Entertaiment</a:t>
            </a:r>
            <a:r>
              <a:rPr lang="el-GR" sz="1500" dirty="0"/>
              <a:t>. Διάσημοι Έλληνες </a:t>
            </a:r>
            <a:r>
              <a:rPr lang="el-GR" sz="1500" dirty="0" err="1" smtClean="0"/>
              <a:t>ράπερ</a:t>
            </a:r>
            <a:r>
              <a:rPr lang="el-GR" sz="1500" dirty="0" smtClean="0"/>
              <a:t> </a:t>
            </a:r>
            <a:r>
              <a:rPr lang="el-GR" sz="1500" dirty="0"/>
              <a:t>είναι οι </a:t>
            </a:r>
            <a:r>
              <a:rPr lang="el-GR" sz="1500" dirty="0" err="1"/>
              <a:t>Snik</a:t>
            </a:r>
            <a:r>
              <a:rPr lang="el-GR" sz="1500" dirty="0"/>
              <a:t>, </a:t>
            </a:r>
            <a:r>
              <a:rPr lang="el-GR" sz="1500" dirty="0" err="1"/>
              <a:t>Saske</a:t>
            </a:r>
            <a:r>
              <a:rPr lang="el-GR" sz="1500" dirty="0"/>
              <a:t>, </a:t>
            </a:r>
            <a:r>
              <a:rPr lang="el-GR" sz="1500" dirty="0" err="1"/>
              <a:t>Mad</a:t>
            </a:r>
            <a:r>
              <a:rPr lang="el-GR" sz="1500" dirty="0"/>
              <a:t> </a:t>
            </a:r>
            <a:r>
              <a:rPr lang="el-GR" sz="1500" dirty="0" err="1"/>
              <a:t>Clip</a:t>
            </a:r>
            <a:r>
              <a:rPr lang="el-GR" sz="1500" dirty="0"/>
              <a:t> και </a:t>
            </a:r>
            <a:r>
              <a:rPr lang="el-GR" sz="1500" dirty="0" err="1"/>
              <a:t>Light</a:t>
            </a:r>
            <a:endParaRPr lang="el-GR" sz="1500" dirty="0"/>
          </a:p>
          <a:p>
            <a:endParaRPr lang="el-GR" sz="1500" dirty="0"/>
          </a:p>
        </p:txBody>
      </p:sp>
    </p:spTree>
    <p:extLst>
      <p:ext uri="{BB962C8B-B14F-4D97-AF65-F5344CB8AC3E}">
        <p14:creationId xmlns:p14="http://schemas.microsoft.com/office/powerpoint/2010/main" xmlns="" val="31426056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955468-C80B-480B-86A2-B19E207BFEC8}"/>
              </a:ext>
            </a:extLst>
          </p:cNvPr>
          <p:cNvSpPr>
            <a:spLocks noGrp="1"/>
          </p:cNvSpPr>
          <p:nvPr>
            <p:ph type="title"/>
          </p:nvPr>
        </p:nvSpPr>
        <p:spPr/>
        <p:txBody>
          <a:bodyPr/>
          <a:lstStyle/>
          <a:p>
            <a:r>
              <a:rPr lang="el-GR"/>
              <a:t>Το "χιτ" της χρονίας </a:t>
            </a:r>
          </a:p>
        </p:txBody>
      </p:sp>
      <p:sp>
        <p:nvSpPr>
          <p:cNvPr id="3" name="Content Placeholder 2">
            <a:extLst>
              <a:ext uri="{FF2B5EF4-FFF2-40B4-BE49-F238E27FC236}">
                <a16:creationId xmlns:a16="http://schemas.microsoft.com/office/drawing/2014/main" xmlns="" id="{330D3681-7DCC-458C-964E-AB49328AC94B}"/>
              </a:ext>
            </a:extLst>
          </p:cNvPr>
          <p:cNvSpPr>
            <a:spLocks noGrp="1"/>
          </p:cNvSpPr>
          <p:nvPr>
            <p:ph idx="1"/>
          </p:nvPr>
        </p:nvSpPr>
        <p:spPr/>
        <p:txBody>
          <a:bodyPr vert="horz" lIns="68570" tIns="34289" rIns="68570" bIns="34289" rtlCol="0" anchor="t">
            <a:normAutofit/>
          </a:bodyPr>
          <a:lstStyle/>
          <a:p>
            <a:r>
              <a:rPr lang="el-GR"/>
              <a:t>Αδιαμφισβήτητα το ''χιτ'' για το 2019 δεν είναι άλλο από το πρότζεκτ του sin boy, Ypo , Madclip, illeoo, το οποίο εντάσσεται σε αυτή την κατήγορια.</a:t>
            </a:r>
          </a:p>
          <a:p>
            <a:r>
              <a:rPr lang="el-GR" dirty="0">
                <a:ea typeface="+mn-lt"/>
                <a:cs typeface="+mn-lt"/>
                <a:hlinkClick r:id="rId2"/>
              </a:rPr>
              <a:t>https://www.youtube.com/watch?v=DL9X5u-wDgw</a:t>
            </a:r>
          </a:p>
          <a:p>
            <a:endParaRPr lang="el-GR" dirty="0"/>
          </a:p>
        </p:txBody>
      </p:sp>
    </p:spTree>
    <p:extLst>
      <p:ext uri="{BB962C8B-B14F-4D97-AF65-F5344CB8AC3E}">
        <p14:creationId xmlns:p14="http://schemas.microsoft.com/office/powerpoint/2010/main" xmlns="" val="27573708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algn="just"/>
            <a:endParaRPr lang="el-GR" dirty="0" smtClean="0"/>
          </a:p>
          <a:p>
            <a:pPr algn="just"/>
            <a:endParaRPr lang="el-GR" dirty="0" smtClean="0"/>
          </a:p>
          <a:p>
            <a:pPr algn="just"/>
            <a:endParaRPr lang="el-GR" dirty="0" smtClean="0"/>
          </a:p>
          <a:p>
            <a:pPr algn="just"/>
            <a:endParaRPr lang="el-GR" dirty="0" smtClean="0"/>
          </a:p>
          <a:p>
            <a:pPr algn="just">
              <a:buNone/>
            </a:pPr>
            <a:r>
              <a:rPr lang="el-GR" sz="4400" dirty="0" smtClean="0"/>
              <a:t>             </a:t>
            </a:r>
            <a:r>
              <a:rPr lang="el-GR" sz="6000" b="1" dirty="0" smtClean="0"/>
              <a:t>ΤΕΛΟΣ</a:t>
            </a:r>
            <a:endParaRPr lang="el-GR" sz="60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ctrTitle"/>
          </p:nvPr>
        </p:nvSpPr>
        <p:spPr>
          <a:xfrm>
            <a:off x="3014200" y="239775"/>
            <a:ext cx="8180400" cy="652200"/>
          </a:xfrm>
          <a:prstGeom prst="rect">
            <a:avLst/>
          </a:prstGeom>
        </p:spPr>
        <p:txBody>
          <a:bodyPr spcFirstLastPara="1" wrap="square" lIns="91307" tIns="91307" rIns="91307" bIns="91307" anchor="b" anchorCtr="0">
            <a:noAutofit/>
          </a:bodyPr>
          <a:lstStyle/>
          <a:p>
            <a:pPr algn="l"/>
            <a:endParaRPr/>
          </a:p>
          <a:p>
            <a:pPr algn="l"/>
            <a:endParaRPr/>
          </a:p>
          <a:p>
            <a:pPr algn="l"/>
            <a:r>
              <a:rPr lang="el" sz="2400" b="1" i="1" u="sng" dirty="0">
                <a:solidFill>
                  <a:srgbClr val="FFFFFF"/>
                </a:solidFill>
              </a:rPr>
              <a:t>Ιστορία</a:t>
            </a:r>
            <a:endParaRPr sz="2400" b="1" i="1" u="sng">
              <a:solidFill>
                <a:srgbClr val="FFFFFF"/>
              </a:solidFill>
            </a:endParaRPr>
          </a:p>
        </p:txBody>
      </p:sp>
      <p:sp>
        <p:nvSpPr>
          <p:cNvPr id="73" name="Google Shape;73;p16"/>
          <p:cNvSpPr txBox="1">
            <a:spLocks noGrp="1"/>
          </p:cNvSpPr>
          <p:nvPr>
            <p:ph type="subTitle" idx="1"/>
          </p:nvPr>
        </p:nvSpPr>
        <p:spPr>
          <a:xfrm>
            <a:off x="151975" y="1090400"/>
            <a:ext cx="8383500" cy="3778200"/>
          </a:xfrm>
          <a:prstGeom prst="rect">
            <a:avLst/>
          </a:prstGeom>
        </p:spPr>
        <p:txBody>
          <a:bodyPr spcFirstLastPara="1" wrap="square" lIns="91307" tIns="91307" rIns="91307" bIns="91307" anchor="t" anchorCtr="0">
            <a:noAutofit/>
          </a:bodyPr>
          <a:lstStyle/>
          <a:p>
            <a:pPr marL="0" indent="0"/>
            <a:r>
              <a:rPr lang="el" sz="1800" dirty="0">
                <a:solidFill>
                  <a:srgbClr val="FFFFFF"/>
                </a:solidFill>
                <a:latin typeface="Times New Roman"/>
                <a:ea typeface="Times New Roman"/>
                <a:cs typeface="Times New Roman"/>
                <a:sym typeface="Times New Roman"/>
              </a:rPr>
              <a:t>Το παλαιότερο ιστορικο έργο που θα μπορούσε να χαρακτηριστεί ως όπερα χρονολογείται περίπου στα 1597 και είναι η Δάφνη των Τζάκοπο Πέρι και Οτάβιο Ρινουτσίνι. Το έργο αυτό αποτέλεσε ουσιαστικά μια προσπάθεια μίμησης του κλασικού αρχαίου ελληνικού δράματος. Η Δάφνη δεν είχε διασωθεί. Ένα μεταγενέστερο έργο του Πέρι, η Ευρυδίκη, αποτελεί το παλαιότερο μουσικό κείμενο (παρτιτούρα) όπερας που διασώζεται έως σήμερα.</a:t>
            </a:r>
            <a:br>
              <a:rPr lang="el" sz="1800" dirty="0">
                <a:solidFill>
                  <a:srgbClr val="FFFFFF"/>
                </a:solidFill>
                <a:latin typeface="Times New Roman"/>
                <a:ea typeface="Times New Roman"/>
                <a:cs typeface="Times New Roman"/>
                <a:sym typeface="Times New Roman"/>
              </a:rPr>
            </a:br>
            <a:r>
              <a:rPr lang="el" sz="1800" dirty="0">
                <a:solidFill>
                  <a:srgbClr val="FFFFFF"/>
                </a:solidFill>
                <a:latin typeface="Times New Roman"/>
                <a:ea typeface="Times New Roman"/>
                <a:cs typeface="Times New Roman"/>
                <a:sym typeface="Times New Roman"/>
              </a:rPr>
              <a:t/>
            </a:r>
            <a:br>
              <a:rPr lang="el" sz="1800" dirty="0">
                <a:solidFill>
                  <a:srgbClr val="FFFFFF"/>
                </a:solidFill>
                <a:latin typeface="Times New Roman"/>
                <a:ea typeface="Times New Roman"/>
                <a:cs typeface="Times New Roman"/>
                <a:sym typeface="Times New Roman"/>
              </a:rPr>
            </a:br>
            <a:r>
              <a:rPr lang="el" sz="1800" dirty="0">
                <a:solidFill>
                  <a:srgbClr val="FFFFFF"/>
                </a:solidFill>
                <a:latin typeface="Times New Roman"/>
                <a:ea typeface="Times New Roman"/>
                <a:cs typeface="Times New Roman"/>
                <a:sym typeface="Times New Roman"/>
              </a:rPr>
              <a:t/>
            </a:r>
            <a:br>
              <a:rPr lang="el" sz="1800" dirty="0">
                <a:solidFill>
                  <a:srgbClr val="FFFFFF"/>
                </a:solidFill>
                <a:latin typeface="Times New Roman"/>
                <a:ea typeface="Times New Roman"/>
                <a:cs typeface="Times New Roman"/>
                <a:sym typeface="Times New Roman"/>
              </a:rPr>
            </a:br>
            <a:r>
              <a:rPr lang="el" sz="1800" dirty="0">
                <a:solidFill>
                  <a:srgbClr val="FFFFFF"/>
                </a:solidFill>
                <a:latin typeface="Times New Roman"/>
                <a:ea typeface="Times New Roman"/>
                <a:cs typeface="Times New Roman"/>
                <a:sym typeface="Times New Roman"/>
              </a:rPr>
              <a:t/>
            </a:r>
            <a:br>
              <a:rPr lang="el" sz="1800" dirty="0">
                <a:solidFill>
                  <a:srgbClr val="FFFFFF"/>
                </a:solidFill>
                <a:latin typeface="Times New Roman"/>
                <a:ea typeface="Times New Roman"/>
                <a:cs typeface="Times New Roman"/>
                <a:sym typeface="Times New Roman"/>
              </a:rPr>
            </a:br>
            <a:r>
              <a:rPr lang="el" sz="1800" dirty="0">
                <a:solidFill>
                  <a:srgbClr val="FFFFFF"/>
                </a:solidFill>
                <a:latin typeface="Times New Roman"/>
                <a:ea typeface="Times New Roman"/>
                <a:cs typeface="Times New Roman"/>
                <a:sym typeface="Times New Roman"/>
              </a:rPr>
              <a:t>Οι πρώτες όπερες χαρακτηρίζονταν ως dramma per musica, δηλαδή το δράμα μέσω μουσικής και το 17ο ή 18ο αιώνα η πλοκή στις περισσότερες όπερες βασιζόταν στη μυθολογία ή σε ιστορικά γεγονότα. Η θεματολογία τους ήταν σοβαρή (opera seria) ή ακόμα και κωμική (opera buffa).</a:t>
            </a:r>
            <a:endParaRPr sz="1800">
              <a:solidFill>
                <a:srgbClr val="FFFFFF"/>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77"/>
        <p:cNvGrpSpPr/>
        <p:nvPr/>
      </p:nvGrpSpPr>
      <p:grpSpPr>
        <a:xfrm>
          <a:off x="0" y="0"/>
          <a:ext cx="0" cy="0"/>
          <a:chOff x="0" y="0"/>
          <a:chExt cx="0" cy="0"/>
        </a:xfrm>
      </p:grpSpPr>
      <p:sp>
        <p:nvSpPr>
          <p:cNvPr id="78" name="Google Shape;78;p17"/>
          <p:cNvSpPr txBox="1">
            <a:spLocks noGrp="1"/>
          </p:cNvSpPr>
          <p:nvPr>
            <p:ph type="ctrTitle"/>
          </p:nvPr>
        </p:nvSpPr>
        <p:spPr>
          <a:xfrm>
            <a:off x="258250" y="114975"/>
            <a:ext cx="8589300" cy="2438700"/>
          </a:xfrm>
          <a:prstGeom prst="rect">
            <a:avLst/>
          </a:prstGeom>
        </p:spPr>
        <p:txBody>
          <a:bodyPr spcFirstLastPara="1" wrap="square" lIns="91307" tIns="91307" rIns="91307" bIns="91307" anchor="b" anchorCtr="0">
            <a:noAutofit/>
          </a:bodyPr>
          <a:lstStyle/>
          <a:p>
            <a:pPr>
              <a:buClr>
                <a:srgbClr val="000000"/>
              </a:buClr>
              <a:buSzPts val="1100"/>
            </a:pPr>
            <a:r>
              <a:rPr lang="el" sz="1800" dirty="0">
                <a:solidFill>
                  <a:srgbClr val="FFFFFF"/>
                </a:solidFill>
                <a:latin typeface="Times New Roman"/>
                <a:ea typeface="Times New Roman"/>
                <a:cs typeface="Times New Roman"/>
                <a:sym typeface="Times New Roman"/>
              </a:rPr>
              <a:t>Σημαντική προϋπόθεση για την ανάπτυξη του είδους ήταν και η μονωδία. Το είδος αυτό αναπτύχθηκε από τους Ιταλούς συνθέτες στα τέλη του 16ου αιώνα. Η γέννηση της όπερας τοποθετείται γεωγραφικά στην Ιταλία, ωστόσο έγινε τόσο δημοφιλές είδος που σύντομα εξαπλώθηκε και στη Γερμανία, τη Γαλλία, την Αγγλία, την Ισπανία και τη Ρωσία. Το 1637, στη Βενετία, κτίστηκε και το πρώτο θέατρο αποκλειστικά για παραστάσεις όπερας ενώ ακολούθησαν μόνο στην πόλη της Βενετίας επιπλέον 16 ανάλογα θέατρα, ενδεικτικό της απήχησης που είχε το είδος.</a:t>
            </a:r>
            <a:endParaRPr>
              <a:solidFill>
                <a:srgbClr val="FFFFFF"/>
              </a:solidFill>
            </a:endParaRPr>
          </a:p>
        </p:txBody>
      </p:sp>
      <p:sp>
        <p:nvSpPr>
          <p:cNvPr id="79" name="Google Shape;79;p17"/>
          <p:cNvSpPr txBox="1">
            <a:spLocks noGrp="1"/>
          </p:cNvSpPr>
          <p:nvPr>
            <p:ph type="subTitle" idx="1"/>
          </p:nvPr>
        </p:nvSpPr>
        <p:spPr>
          <a:xfrm>
            <a:off x="405325" y="5578000"/>
            <a:ext cx="8025000" cy="1713000"/>
          </a:xfrm>
          <a:prstGeom prst="rect">
            <a:avLst/>
          </a:prstGeom>
        </p:spPr>
        <p:txBody>
          <a:bodyPr spcFirstLastPara="1" wrap="square" lIns="91307" tIns="91307" rIns="91307" bIns="91307" anchor="t" anchorCtr="0">
            <a:noAutofit/>
          </a:bodyPr>
          <a:lstStyle/>
          <a:p>
            <a:pPr marL="0" indent="0"/>
            <a:endParaRPr/>
          </a:p>
        </p:txBody>
      </p:sp>
      <p:pic>
        <p:nvPicPr>
          <p:cNvPr id="80" name="Google Shape;80;p17"/>
          <p:cNvPicPr preferRelativeResize="0"/>
          <p:nvPr/>
        </p:nvPicPr>
        <p:blipFill>
          <a:blip r:embed="rId3" cstate="email">
            <a:alphaModFix/>
          </a:blip>
          <a:stretch>
            <a:fillRect/>
          </a:stretch>
        </p:blipFill>
        <p:spPr>
          <a:xfrm>
            <a:off x="2135909" y="2477302"/>
            <a:ext cx="4712573" cy="25227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84"/>
        <p:cNvGrpSpPr/>
        <p:nvPr/>
      </p:nvGrpSpPr>
      <p:grpSpPr>
        <a:xfrm>
          <a:off x="0" y="0"/>
          <a:ext cx="0" cy="0"/>
          <a:chOff x="0" y="0"/>
          <a:chExt cx="0" cy="0"/>
        </a:xfrm>
      </p:grpSpPr>
      <p:sp>
        <p:nvSpPr>
          <p:cNvPr id="85" name="Google Shape;85;p18"/>
          <p:cNvSpPr txBox="1">
            <a:spLocks noGrp="1"/>
          </p:cNvSpPr>
          <p:nvPr>
            <p:ph type="ctrTitle"/>
          </p:nvPr>
        </p:nvSpPr>
        <p:spPr>
          <a:xfrm>
            <a:off x="1509400" y="5729550"/>
            <a:ext cx="5017500" cy="1578900"/>
          </a:xfrm>
          <a:prstGeom prst="rect">
            <a:avLst/>
          </a:prstGeom>
        </p:spPr>
        <p:txBody>
          <a:bodyPr spcFirstLastPara="1" wrap="square" lIns="91307" tIns="91307" rIns="91307" bIns="91307" anchor="b" anchorCtr="0">
            <a:noAutofit/>
          </a:bodyPr>
          <a:lstStyle/>
          <a:p>
            <a:endParaRPr/>
          </a:p>
        </p:txBody>
      </p:sp>
      <p:sp>
        <p:nvSpPr>
          <p:cNvPr id="86" name="Google Shape;86;p18"/>
          <p:cNvSpPr txBox="1">
            <a:spLocks noGrp="1"/>
          </p:cNvSpPr>
          <p:nvPr>
            <p:ph type="subTitle" idx="1"/>
          </p:nvPr>
        </p:nvSpPr>
        <p:spPr>
          <a:xfrm>
            <a:off x="2711875" y="5990925"/>
            <a:ext cx="3470700" cy="506100"/>
          </a:xfrm>
          <a:prstGeom prst="rect">
            <a:avLst/>
          </a:prstGeom>
        </p:spPr>
        <p:txBody>
          <a:bodyPr spcFirstLastPara="1" wrap="square" lIns="91307" tIns="91307" rIns="91307" bIns="91307" anchor="t" anchorCtr="0">
            <a:noAutofit/>
          </a:bodyPr>
          <a:lstStyle/>
          <a:p>
            <a:pPr marL="0" indent="0"/>
            <a:endParaRPr/>
          </a:p>
        </p:txBody>
      </p:sp>
      <p:pic>
        <p:nvPicPr>
          <p:cNvPr id="87" name="Google Shape;87;p18"/>
          <p:cNvPicPr preferRelativeResize="0"/>
          <p:nvPr/>
        </p:nvPicPr>
        <p:blipFill>
          <a:blip r:embed="rId3" cstate="email">
            <a:alphaModFix/>
          </a:blip>
          <a:stretch>
            <a:fillRect/>
          </a:stretch>
        </p:blipFill>
        <p:spPr>
          <a:xfrm>
            <a:off x="5356325" y="979479"/>
            <a:ext cx="3256599" cy="2041355"/>
          </a:xfrm>
          <a:prstGeom prst="rect">
            <a:avLst/>
          </a:prstGeom>
          <a:noFill/>
          <a:ln>
            <a:noFill/>
          </a:ln>
        </p:spPr>
      </p:pic>
      <p:pic>
        <p:nvPicPr>
          <p:cNvPr id="88" name="Google Shape;88;p18"/>
          <p:cNvPicPr preferRelativeResize="0"/>
          <p:nvPr/>
        </p:nvPicPr>
        <p:blipFill>
          <a:blip r:embed="rId4" cstate="email">
            <a:alphaModFix/>
          </a:blip>
          <a:stretch>
            <a:fillRect/>
          </a:stretch>
        </p:blipFill>
        <p:spPr>
          <a:xfrm>
            <a:off x="124328" y="1998399"/>
            <a:ext cx="4725693" cy="20349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92"/>
        <p:cNvGrpSpPr/>
        <p:nvPr/>
      </p:nvGrpSpPr>
      <p:grpSpPr>
        <a:xfrm>
          <a:off x="0" y="0"/>
          <a:ext cx="0" cy="0"/>
          <a:chOff x="0" y="0"/>
          <a:chExt cx="0" cy="0"/>
        </a:xfrm>
      </p:grpSpPr>
      <p:sp>
        <p:nvSpPr>
          <p:cNvPr id="93" name="Google Shape;93;p19"/>
          <p:cNvSpPr txBox="1">
            <a:spLocks noGrp="1"/>
          </p:cNvSpPr>
          <p:nvPr>
            <p:ph type="ctrTitle"/>
          </p:nvPr>
        </p:nvSpPr>
        <p:spPr>
          <a:xfrm>
            <a:off x="311708" y="744575"/>
            <a:ext cx="8520600" cy="2052600"/>
          </a:xfrm>
          <a:prstGeom prst="rect">
            <a:avLst/>
          </a:prstGeom>
        </p:spPr>
        <p:txBody>
          <a:bodyPr spcFirstLastPara="1" wrap="square" lIns="91307" tIns="91307" rIns="91307" bIns="91307" anchor="b" anchorCtr="0">
            <a:noAutofit/>
          </a:bodyPr>
          <a:lstStyle/>
          <a:p>
            <a:endParaRPr/>
          </a:p>
        </p:txBody>
      </p:sp>
      <p:sp>
        <p:nvSpPr>
          <p:cNvPr id="94" name="Google Shape;94;p19"/>
          <p:cNvSpPr txBox="1">
            <a:spLocks noGrp="1"/>
          </p:cNvSpPr>
          <p:nvPr>
            <p:ph type="subTitle" idx="1"/>
          </p:nvPr>
        </p:nvSpPr>
        <p:spPr>
          <a:xfrm>
            <a:off x="311700" y="2834125"/>
            <a:ext cx="8520600" cy="792600"/>
          </a:xfrm>
          <a:prstGeom prst="rect">
            <a:avLst/>
          </a:prstGeom>
        </p:spPr>
        <p:txBody>
          <a:bodyPr spcFirstLastPara="1" wrap="square" lIns="91307" tIns="91307" rIns="91307" bIns="91307" anchor="t" anchorCtr="0">
            <a:noAutofit/>
          </a:bodyPr>
          <a:lstStyle/>
          <a:p>
            <a:pPr marL="0" indent="0"/>
            <a:endParaRPr/>
          </a:p>
        </p:txBody>
      </p:sp>
      <p:pic>
        <p:nvPicPr>
          <p:cNvPr id="95" name="Google Shape;95;p19"/>
          <p:cNvPicPr preferRelativeResize="0"/>
          <p:nvPr/>
        </p:nvPicPr>
        <p:blipFill>
          <a:blip r:embed="rId3" cstate="email">
            <a:alphaModFix/>
          </a:blip>
          <a:stretch>
            <a:fillRect/>
          </a:stretch>
        </p:blipFill>
        <p:spPr>
          <a:xfrm>
            <a:off x="152401" y="152459"/>
            <a:ext cx="8658926" cy="45205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311700" y="445025"/>
            <a:ext cx="8520600" cy="572700"/>
          </a:xfrm>
          <a:prstGeom prst="rect">
            <a:avLst/>
          </a:prstGeom>
        </p:spPr>
        <p:txBody>
          <a:bodyPr spcFirstLastPara="1" wrap="square" lIns="91307" tIns="91307" rIns="91307" bIns="91307" anchor="t" anchorCtr="0">
            <a:noAutofit/>
          </a:bodyPr>
          <a:lstStyle/>
          <a:p>
            <a:endParaRPr/>
          </a:p>
        </p:txBody>
      </p:sp>
      <p:sp>
        <p:nvSpPr>
          <p:cNvPr id="101" name="Google Shape;101;p20"/>
          <p:cNvSpPr txBox="1">
            <a:spLocks noGrp="1"/>
          </p:cNvSpPr>
          <p:nvPr>
            <p:ph type="body" idx="1"/>
          </p:nvPr>
        </p:nvSpPr>
        <p:spPr>
          <a:xfrm>
            <a:off x="593900" y="1256475"/>
            <a:ext cx="8069400" cy="3230700"/>
          </a:xfrm>
          <a:prstGeom prst="rect">
            <a:avLst/>
          </a:prstGeom>
        </p:spPr>
        <p:txBody>
          <a:bodyPr spcFirstLastPara="1" wrap="square" lIns="91307" tIns="91307" rIns="91307" bIns="91307" anchor="t" anchorCtr="0">
            <a:noAutofit/>
          </a:bodyPr>
          <a:lstStyle/>
          <a:p>
            <a:pPr marL="0" indent="0">
              <a:lnSpc>
                <a:spcPct val="100000"/>
              </a:lnSpc>
              <a:buClr>
                <a:srgbClr val="000000"/>
              </a:buClr>
              <a:buSzPts val="1100"/>
              <a:buNone/>
            </a:pPr>
            <a:r>
              <a:rPr lang="el" sz="1100" dirty="0">
                <a:solidFill>
                  <a:srgbClr val="FFFFFF"/>
                </a:solidFill>
              </a:rPr>
              <a:t>Ορισμός Το επίθετο -</a:t>
            </a:r>
            <a:r>
              <a:rPr lang="el" sz="1100" i="1" dirty="0">
                <a:solidFill>
                  <a:srgbClr val="FFFFFF"/>
                </a:solidFill>
              </a:rPr>
              <a:t>κλασικός</a:t>
            </a:r>
            <a:r>
              <a:rPr lang="el" sz="1100" dirty="0">
                <a:solidFill>
                  <a:srgbClr val="FFFFFF"/>
                </a:solidFill>
              </a:rPr>
              <a:t> προέρχεται από τη λατινική λέξη -</a:t>
            </a:r>
            <a:r>
              <a:rPr lang="el" sz="1100" i="1" dirty="0">
                <a:solidFill>
                  <a:srgbClr val="FFFFFF"/>
                </a:solidFill>
              </a:rPr>
              <a:t>classicus</a:t>
            </a:r>
            <a:r>
              <a:rPr lang="el" sz="1100" dirty="0">
                <a:solidFill>
                  <a:srgbClr val="FFFFFF"/>
                </a:solidFill>
              </a:rPr>
              <a:t> δηλαδή κάτι </a:t>
            </a:r>
            <a:r>
              <a:rPr lang="el" sz="1100" i="1" dirty="0">
                <a:solidFill>
                  <a:srgbClr val="FFFFFF"/>
                </a:solidFill>
              </a:rPr>
              <a:t>εξαιρετικό</a:t>
            </a:r>
            <a:r>
              <a:rPr lang="el" sz="1100" dirty="0">
                <a:solidFill>
                  <a:srgbClr val="FFFFFF"/>
                </a:solidFill>
              </a:rPr>
              <a:t>. Διάφοροι ορισμοί συνδέουν τον όρο με την ελληνική και λατινική αρχαιότητα, ως </a:t>
            </a:r>
            <a:r>
              <a:rPr lang="el" sz="1100" i="1" dirty="0">
                <a:solidFill>
                  <a:srgbClr val="FFFFFF"/>
                </a:solidFill>
              </a:rPr>
              <a:t>συμμόρφωση του ύφους ή της σύνθεσης με τα πρότυπα της ελληνικής και λατινικής αρχαιότητας</a:t>
            </a:r>
            <a:r>
              <a:rPr lang="el" sz="1100" dirty="0">
                <a:solidFill>
                  <a:srgbClr val="FFFFFF"/>
                </a:solidFill>
              </a:rPr>
              <a:t> (Oxford English Dictionary). Οι ορισμοί αυτοί μεταφέρθηκαν στην μουσική για να δηλώσουν περισσότερο την διάκριση μεταξύ της "έντεχνης" μουσικής από την λαϊκή ή παραδοσιακή. Η έννοια της κλασικής μουσικής, παρέπεμπε επομένως σε μία "ανώτερη" μορφή μουσικής σύνθεσης, με "σοβαρούς" σκοπούς και πέρα από τον ψυχαγωγικό χαρακτήρα.</a:t>
            </a:r>
            <a:endParaRPr sz="1100">
              <a:solidFill>
                <a:srgbClr val="FFFFFF"/>
              </a:solidFill>
            </a:endParaRPr>
          </a:p>
          <a:p>
            <a:pPr marL="0" indent="0" algn="just">
              <a:buClr>
                <a:srgbClr val="000000"/>
              </a:buClr>
              <a:buSzPts val="1100"/>
              <a:buNone/>
            </a:pPr>
            <a:r>
              <a:rPr lang="el" sz="1100" dirty="0">
                <a:solidFill>
                  <a:srgbClr val="FFFFFF"/>
                </a:solidFill>
              </a:rPr>
              <a:t>Ο όρος "Κλασική Σχολή" χρησιμοποιήθηκε αργότερα στη Γερμανία το 1830 για το έργο των Χάυδν, Μότσαρτ και Μπετόβεν. Με τον όρο "κλασική μουσική" αναφερόμαστε ευρύτερα στην Δυτικοευρωπαϊκή μουσική παραγωγή που εκτείνεται σε μία αρκετά μεγάλη χρονική περίοδο, περίπου από το 470 μέχρι και την σύγχρονη εποχή</a:t>
            </a:r>
            <a:endParaRPr sz="1100">
              <a:solidFill>
                <a:srgbClr val="FFFFFF"/>
              </a:solidFill>
            </a:endParaRPr>
          </a:p>
          <a:p>
            <a:pPr marL="0" indent="0">
              <a:lnSpc>
                <a:spcPct val="100000"/>
              </a:lnSpc>
              <a:buClr>
                <a:srgbClr val="000000"/>
              </a:buClr>
              <a:buSzPts val="1100"/>
              <a:buNone/>
            </a:pPr>
            <a:r>
              <a:rPr lang="el" sz="1200" dirty="0">
                <a:solidFill>
                  <a:srgbClr val="FFFFFF"/>
                </a:solidFill>
              </a:rPr>
              <a:t>Με τον όρο </a:t>
            </a:r>
            <a:r>
              <a:rPr lang="el" sz="1200" b="1" dirty="0">
                <a:solidFill>
                  <a:srgbClr val="FFFFFF"/>
                </a:solidFill>
              </a:rPr>
              <a:t>Μεσαιωνική μουσική</a:t>
            </a:r>
            <a:r>
              <a:rPr lang="el" sz="1200" dirty="0">
                <a:solidFill>
                  <a:srgbClr val="FFFFFF"/>
                </a:solidFill>
              </a:rPr>
              <a:t> αναφερόμαστε στη μουσική δημιουργία την εποχή του μεσαίωνα. Αν και ο ακριβής προσδιορισμός των χρονικών της ορίων είναι δύσκολος, μπορεί να θεωρηθεί πως καλύπτει την περίοδο από το τέλος της εποχής του Γρηγοριανού μέλους μέχρι περίπου το 1400 και την αρχή της Αναγεννησιακής μουσικής. λους μέχρι περίπου το 1400 και την αρχή της Αναγεννησιακής μουσικής. </a:t>
            </a:r>
            <a:endParaRPr sz="1400">
              <a:solidFill>
                <a:srgbClr val="FFFFFF"/>
              </a:solidFill>
            </a:endParaRPr>
          </a:p>
          <a:p>
            <a:pPr marL="0" indent="0">
              <a:spcAft>
                <a:spcPts val="1600"/>
              </a:spcAft>
              <a:buNone/>
            </a:pPr>
            <a:endParaRPr/>
          </a:p>
        </p:txBody>
      </p:sp>
    </p:spTree>
  </p:cSld>
  <p:clrMapOvr>
    <a:masterClrMapping/>
  </p:clrMapOvr>
</p:sld>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Αίθουσα συσκέψεων &quot;Ιόν&quot;">
  <a:themeElements>
    <a:clrScheme name="Αίθουσα συσκέψεων &quot;Ιόν&quot;">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Αίθουσα συσκέψεων &quot;Ιόν&quot;">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ίθουσα συσκέψεων &quot;Ιόν&quot;">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EC7F02AD-9687-440F-A9DF-FAA6F22270D7}"/>
    </a:ext>
  </a:extLst>
</a:theme>
</file>

<file path=ppt/theme/theme13.xml><?xml version="1.0" encoding="utf-8"?>
<a:theme xmlns:a="http://schemas.openxmlformats.org/drawingml/2006/main" name="1_Αίθουσα συσκέψεων &quot;Ιόν&quot;">
  <a:themeElements>
    <a:clrScheme name="Αίθουσα συσκέψεων &quot;Ιόν&quot;">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Αίθουσα συσκέψεων &quot;Ιόν&quot;">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ίθουσα συσκέψεων &quot;Ιόν&quot;">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EC7F02AD-9687-440F-A9DF-FAA6F22270D7}"/>
    </a:ext>
  </a:extLst>
</a:theme>
</file>

<file path=ppt/theme/theme14.xml><?xml version="1.0" encoding="utf-8"?>
<a:theme xmlns:a="http://schemas.openxmlformats.org/drawingml/2006/main" name="2_Αίθουσα συσκέψεων &quot;Ιόν&quot;">
  <a:themeElements>
    <a:clrScheme name="Αίθουσα συσκέψεων &quot;Ιόν&quot;">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Αίθουσα συσκέψεων &quot;Ιόν&quot;">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ίθουσα συσκέψεων &quot;Ιόν&quot;">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EC7F02AD-9687-440F-A9DF-FAA6F22270D7}"/>
    </a:ext>
  </a:extLst>
</a:theme>
</file>

<file path=ppt/theme/theme15.xml><?xml version="1.0" encoding="utf-8"?>
<a:theme xmlns:a="http://schemas.openxmlformats.org/drawingml/2006/main" name="3_Αίθουσα συσκέψεων &quot;Ιόν&quot;">
  <a:themeElements>
    <a:clrScheme name="Αίθουσα συσκέψεων &quot;Ιόν&quot;">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Αίθουσα συσκέψεων &quot;Ιόν&quot;">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ίθουσα συσκέψεων &quot;Ιόν&quot;">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EC7F02AD-9687-440F-A9DF-FAA6F22270D7}"/>
    </a:ext>
  </a:extLst>
</a:theme>
</file>

<file path=ppt/theme/theme16.xml><?xml version="1.0" encoding="utf-8"?>
<a:theme xmlns:a="http://schemas.openxmlformats.org/drawingml/2006/main" name="4_Αίθουσα συσκέψεων &quot;Ιόν&quot;">
  <a:themeElements>
    <a:clrScheme name="Αίθουσα συσκέψεων &quot;Ιόν&quot;">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Αίθουσα συσκέψεων &quot;Ιόν&quot;">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ίθουσα συσκέψεων &quot;Ιόν&quot;">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EC7F02AD-9687-440F-A9DF-FAA6F22270D7}"/>
    </a:ext>
  </a:extLst>
</a:theme>
</file>

<file path=ppt/theme/theme17.xml><?xml version="1.0" encoding="utf-8"?>
<a:theme xmlns:a="http://schemas.openxmlformats.org/drawingml/2006/main" name="5_Αίθουσα συσκέψεων &quot;Ιόν&quot;">
  <a:themeElements>
    <a:clrScheme name="Αίθουσα συσκέψεων &quot;Ιόν&quot;">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Αίθουσα συσκέψεων &quot;Ιόν&quot;">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ίθουσα συσκέψεων &quot;Ιόν&quot;">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EC7F02AD-9687-440F-A9DF-FAA6F22270D7}"/>
    </a:ext>
  </a:extLst>
</a:theme>
</file>

<file path=ppt/theme/theme18.xml><?xml version="1.0" encoding="utf-8"?>
<a:theme xmlns:a="http://schemas.openxmlformats.org/drawingml/2006/main" name="6_Αίθουσα συσκέψεων &quot;Ιόν&quot;">
  <a:themeElements>
    <a:clrScheme name="Αίθουσα συσκέψεων &quot;Ιόν&quot;">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Αίθουσα συσκέψεων &quot;Ιόν&quot;">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ίθουσα συσκέψεων &quot;Ιόν&quot;">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EC7F02AD-9687-440F-A9DF-FAA6F22270D7}"/>
    </a:ext>
  </a:extLst>
</a:theme>
</file>

<file path=ppt/theme/theme19.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4769</Words>
  <Application>Microsoft Office PowerPoint</Application>
  <PresentationFormat>Προβολή στην οθόνη (16:9)</PresentationFormat>
  <Paragraphs>170</Paragraphs>
  <Slides>46</Slides>
  <Notes>28</Notes>
  <HiddenSlides>0</HiddenSlides>
  <MMClips>0</MMClips>
  <ScaleCrop>false</ScaleCrop>
  <HeadingPairs>
    <vt:vector size="4" baseType="variant">
      <vt:variant>
        <vt:lpstr>Θέμα</vt:lpstr>
      </vt:variant>
      <vt:variant>
        <vt:i4>18</vt:i4>
      </vt:variant>
      <vt:variant>
        <vt:lpstr>Τίτλοι διαφανειών</vt:lpstr>
      </vt:variant>
      <vt:variant>
        <vt:i4>46</vt:i4>
      </vt:variant>
    </vt:vector>
  </HeadingPairs>
  <TitlesOfParts>
    <vt:vector size="64" baseType="lpstr">
      <vt:lpstr>Simple Light</vt:lpstr>
      <vt:lpstr>Simple Dark</vt:lpstr>
      <vt:lpstr>Office Theme</vt:lpstr>
      <vt:lpstr>1_Office Theme</vt:lpstr>
      <vt:lpstr>2_Office Theme</vt:lpstr>
      <vt:lpstr>3_Office Theme</vt:lpstr>
      <vt:lpstr>4_Office Theme</vt:lpstr>
      <vt:lpstr>5_Office Theme</vt:lpstr>
      <vt:lpstr>6_Office Theme</vt:lpstr>
      <vt:lpstr>7_Office Theme</vt:lpstr>
      <vt:lpstr>8_Office Theme</vt:lpstr>
      <vt:lpstr>Αίθουσα συσκέψεων "Ιόν"</vt:lpstr>
      <vt:lpstr>1_Αίθουσα συσκέψεων "Ιόν"</vt:lpstr>
      <vt:lpstr>2_Αίθουσα συσκέψεων "Ιόν"</vt:lpstr>
      <vt:lpstr>3_Αίθουσα συσκέψεων "Ιόν"</vt:lpstr>
      <vt:lpstr>4_Αίθουσα συσκέψεων "Ιόν"</vt:lpstr>
      <vt:lpstr>5_Αίθουσα συσκέψεων "Ιόν"</vt:lpstr>
      <vt:lpstr>6_Αίθουσα συσκέψεων "Ιόν"</vt:lpstr>
      <vt:lpstr>ΕΙΔΗ ΜΟΥΣΙΚΗΣ ΕΡΕΥΝΗΤΙΚΗ ΕΡΓΑΣΙΑ</vt:lpstr>
      <vt:lpstr>Η όπερα αποτελεί μουσικό θεατρικό είδος, είναι δηλαδή μουσική σύνθεση που περιλαμβάνει συγχρόνως και σκηνική δράση. Οι διάλογοι των ηθοποιών της όπερας αποδίδονται με τη μορφή τραγουδιού ενώ η θεατρική παράσταση εκτυλίσσεται παρουσία ενός μουσικού συνόλου. Ως είδος θεωρείται ένα από τα σημαντικότερα μουσικά επιτεύγματα του Δυτικού πολιτισμού και παραμένει ένα από τα πιο δημοφιλή μουσικά είδη. Ο όρος όπερα είναι ο πληθυντικός του λατινικού opus που σημαίνει το έργο, δηλώνοντας έτσι την ενσωμάτωση στην όπερα πολλών καλλιτεχνικών ειδών όπως η μουσική, το θέατρο, ο χορός και η σκηνογραφία. Αποδίδεται συχνά στα ελληνικά και ως μελόδραμα, αν και ο όρος αυτός είναι ευρύτερος. Όπερα ονομάζεται επίσης το θέατρο που φιλοξενεί τις παραστάσεις. </vt:lpstr>
      <vt:lpstr>  Μουσική δομή </vt:lpstr>
      <vt:lpstr>                   Είδη τραγουδιού </vt:lpstr>
      <vt:lpstr>  Ιστορία</vt:lpstr>
      <vt:lpstr>Σημαντική προϋπόθεση για την ανάπτυξη του είδους ήταν και η μονωδία. Το είδος αυτό αναπτύχθηκε από τους Ιταλούς συνθέτες στα τέλη του 16ου αιώνα. Η γέννηση της όπερας τοποθετείται γεωγραφικά στην Ιταλία, ωστόσο έγινε τόσο δημοφιλές είδος που σύντομα εξαπλώθηκε και στη Γερμανία, τη Γαλλία, την Αγγλία, την Ισπανία και τη Ρωσία. Το 1637, στη Βενετία, κτίστηκε και το πρώτο θέατρο αποκλειστικά για παραστάσεις όπερας ενώ ακολούθησαν μόνο στην πόλη της Βενετίας επιπλέον 16 ανάλογα θέατρα, ενδεικτικό της απήχησης που είχε το είδος.</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ΕΡΕΥΝΗΤΙΚΗ ΕΡΓΑΣΙΑ  Β ΤΕΤΡΑΜΗΝΟΥ </vt:lpstr>
      <vt:lpstr>Διαφάνεια 19</vt:lpstr>
      <vt:lpstr>Θέμα Εργασίας</vt:lpstr>
      <vt:lpstr>Τι είναι η Heavy Metal;                                                                                                                        </vt:lpstr>
      <vt:lpstr>Ιστορία</vt:lpstr>
      <vt:lpstr>ΕΙΔΗ</vt:lpstr>
      <vt:lpstr>Διαφάνεια 24</vt:lpstr>
      <vt:lpstr>Διαφάνεια 25</vt:lpstr>
      <vt:lpstr>Διαφάνεια 26</vt:lpstr>
      <vt:lpstr>Διαφάνεια 27</vt:lpstr>
      <vt:lpstr>Κριτική </vt:lpstr>
      <vt:lpstr>Η ΘΡΥΛΙΚΗ ΠΟΠ ΜΟΥΣΙΚΗ </vt:lpstr>
      <vt:lpstr>Η Δεκαετία του 1960</vt:lpstr>
      <vt:lpstr>Δεκαετία του '70</vt:lpstr>
      <vt:lpstr>Η ποπ μουσική την δεκαετία του 80</vt:lpstr>
      <vt:lpstr>Γενικότερα για την ποπ την δεκαετία του 80:</vt:lpstr>
      <vt:lpstr>ΠΟΠ ΜΟΥΣΙΚΗ ΣΤΑ 90s</vt:lpstr>
      <vt:lpstr>Διαφάνεια 35</vt:lpstr>
      <vt:lpstr>Διαφάνεια 36</vt:lpstr>
      <vt:lpstr>ΕΠΙΛΟΓΟΣ </vt:lpstr>
      <vt:lpstr>Ραπ-τραπ μουσική </vt:lpstr>
      <vt:lpstr>Γενικά</vt:lpstr>
      <vt:lpstr>Διαφάνεια 40</vt:lpstr>
      <vt:lpstr>Διαφάνεια 41</vt:lpstr>
      <vt:lpstr>Από την ραπ στην τραπ</vt:lpstr>
      <vt:lpstr>Γιατι ακούμε ραπ στην Ελλάδα;</vt:lpstr>
      <vt:lpstr>Η τραπ στην Ελλάδα;</vt:lpstr>
      <vt:lpstr>Το "χιτ" της χρονίας </vt:lpstr>
      <vt:lpstr>Διαφάνεια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όπερα αποτελεί μουσικό θεατρικό είδος, είναι δηλαδή μουσική σύνθεση που περιλαμβάνει συγχρόνως και σκηνική δράση. Οι διάλογοι των ηθοποιών της όπερας αποδίδονται με τη μορφή τραγουδιού ενώ η θεατρική παράσταση εκτυλίσσεται παρουσία ενός μουσικού συνόλου. Ως είδος θεωρείται ένα από τα σημαντικότερα μουσικά επιτεύγματα του Δυτικού πολιτισμού και παραμένει ένα από τα πιο δημοφιλή μουσικά είδη. Ο όρος όπερα είναι ο πληθυντικός του λατινικού opus που σημαίνει το έργο, δηλώνοντας έτσι την ενσωμάτωση στην όπερα πολλών καλλιτεχνικών ειδών όπως η μουσική, το θέατρο, ο χορός και η σκηνογραφία. Αποδίδεται συχνά στα ελληνικά και ως μελόδραμα, αν και ο όρος αυτός είναι ευρύτερος. Όπερα ονομάζεται επίσης το θέατρο που φιλοξενεί τις παραστάσεις.</dc:title>
  <dc:creator>teacher</dc:creator>
  <cp:lastModifiedBy>user</cp:lastModifiedBy>
  <cp:revision>8</cp:revision>
  <dcterms:modified xsi:type="dcterms:W3CDTF">2019-05-17T07:59:25Z</dcterms:modified>
</cp:coreProperties>
</file>