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331" y="1075"/>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6 - Ευθεία γραμμή σύνδεσης"/>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 Τίτλος"/>
          <p:cNvSpPr>
            <a:spLocks noGrp="1"/>
          </p:cNvSpPr>
          <p:nvPr>
            <p:ph type="ctrTitle"/>
          </p:nvPr>
        </p:nvSpPr>
        <p:spPr>
          <a:xfrm>
            <a:off x="381000" y="4853411"/>
            <a:ext cx="8458200" cy="1222375"/>
          </a:xfrm>
        </p:spPr>
        <p:txBody>
          <a:bodyPr anchor="t"/>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16" name="15 - Θέση ημερομηνίας"/>
          <p:cNvSpPr>
            <a:spLocks noGrp="1"/>
          </p:cNvSpPr>
          <p:nvPr>
            <p:ph type="dt" sz="half" idx="10"/>
          </p:nvPr>
        </p:nvSpPr>
        <p:spPr/>
        <p:txBody>
          <a:bodyPr/>
          <a:lstStyle/>
          <a:p>
            <a:fld id="{858C7561-CF87-4F06-BEA4-60EF01E27BD9}" type="datetimeFigureOut">
              <a:rPr lang="el-GR" smtClean="0"/>
              <a:pPr/>
              <a:t>19/11/2018</a:t>
            </a:fld>
            <a:endParaRPr lang="el-GR"/>
          </a:p>
        </p:txBody>
      </p:sp>
      <p:sp>
        <p:nvSpPr>
          <p:cNvPr id="2" name="1 - Θέση υποσέλιδου"/>
          <p:cNvSpPr>
            <a:spLocks noGrp="1"/>
          </p:cNvSpPr>
          <p:nvPr>
            <p:ph type="ftr" sz="quarter" idx="11"/>
          </p:nvPr>
        </p:nvSpPr>
        <p:spPr/>
        <p:txBody>
          <a:bodyPr/>
          <a:lstStyle/>
          <a:p>
            <a:endParaRPr lang="el-GR"/>
          </a:p>
        </p:txBody>
      </p:sp>
      <p:sp>
        <p:nvSpPr>
          <p:cNvPr id="15" name="14 - Θέση αριθμού διαφάνειας"/>
          <p:cNvSpPr>
            <a:spLocks noGrp="1"/>
          </p:cNvSpPr>
          <p:nvPr>
            <p:ph type="sldNum" sz="quarter" idx="12"/>
          </p:nvPr>
        </p:nvSpPr>
        <p:spPr>
          <a:xfrm>
            <a:off x="8229600" y="6473952"/>
            <a:ext cx="758952" cy="246888"/>
          </a:xfrm>
        </p:spPr>
        <p:txBody>
          <a:bodyPr/>
          <a:lstStyle/>
          <a:p>
            <a:fld id="{039A907D-CE8E-4855-88A5-13EEDD9AFD21}"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858C7561-CF87-4F06-BEA4-60EF01E27BD9}" type="datetimeFigureOut">
              <a:rPr lang="el-GR" smtClean="0"/>
              <a:pPr/>
              <a:t>19/11/2018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39A907D-CE8E-4855-88A5-13EEDD9AFD2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549276"/>
            <a:ext cx="18288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549276"/>
            <a:ext cx="62484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858C7561-CF87-4F06-BEA4-60EF01E27BD9}" type="datetimeFigureOut">
              <a:rPr lang="el-GR" smtClean="0"/>
              <a:pPr/>
              <a:t>19/11/2018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39A907D-CE8E-4855-88A5-13EEDD9AFD21}"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2" name="2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27" name="26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Θέση ημερομηνίας"/>
          <p:cNvSpPr>
            <a:spLocks noGrp="1"/>
          </p:cNvSpPr>
          <p:nvPr>
            <p:ph type="dt" sz="half" idx="10"/>
          </p:nvPr>
        </p:nvSpPr>
        <p:spPr/>
        <p:txBody>
          <a:bodyPr/>
          <a:lstStyle/>
          <a:p>
            <a:fld id="{858C7561-CF87-4F06-BEA4-60EF01E27BD9}" type="datetimeFigureOut">
              <a:rPr lang="el-GR" smtClean="0"/>
              <a:pPr/>
              <a:t>19/11/2018</a:t>
            </a:fld>
            <a:endParaRPr lang="el-GR"/>
          </a:p>
        </p:txBody>
      </p:sp>
      <p:sp>
        <p:nvSpPr>
          <p:cNvPr id="19" name="18 - Θέση υποσέλιδου"/>
          <p:cNvSpPr>
            <a:spLocks noGrp="1"/>
          </p:cNvSpPr>
          <p:nvPr>
            <p:ph type="ftr" sz="quarter" idx="11"/>
          </p:nvPr>
        </p:nvSpPr>
        <p:spPr>
          <a:xfrm>
            <a:off x="3581400" y="76200"/>
            <a:ext cx="2895600" cy="288925"/>
          </a:xfrm>
        </p:spPr>
        <p:txBody>
          <a:bodyPr/>
          <a:lstStyle/>
          <a:p>
            <a:endParaRPr lang="el-GR"/>
          </a:p>
        </p:txBody>
      </p:sp>
      <p:sp>
        <p:nvSpPr>
          <p:cNvPr id="16" name="15 - Θέση αριθμού διαφάνειας"/>
          <p:cNvSpPr>
            <a:spLocks noGrp="1"/>
          </p:cNvSpPr>
          <p:nvPr>
            <p:ph type="sldNum" sz="quarter" idx="12"/>
          </p:nvPr>
        </p:nvSpPr>
        <p:spPr>
          <a:xfrm>
            <a:off x="8229600" y="6473952"/>
            <a:ext cx="758952" cy="246888"/>
          </a:xfrm>
        </p:spPr>
        <p:txBody>
          <a:bodyPr/>
          <a:lstStyle/>
          <a:p>
            <a:fld id="{039A907D-CE8E-4855-88A5-13EEDD9AFD21}"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7" name="6 - Ευθεία γραμμή σύνδεσης"/>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 Θέση κειμένου"/>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9" name="18 - Θέση ημερομηνίας"/>
          <p:cNvSpPr>
            <a:spLocks noGrp="1"/>
          </p:cNvSpPr>
          <p:nvPr>
            <p:ph type="dt" sz="half" idx="10"/>
          </p:nvPr>
        </p:nvSpPr>
        <p:spPr/>
        <p:txBody>
          <a:bodyPr/>
          <a:lstStyle/>
          <a:p>
            <a:fld id="{858C7561-CF87-4F06-BEA4-60EF01E27BD9}" type="datetimeFigureOut">
              <a:rPr lang="el-GR" smtClean="0"/>
              <a:pPr/>
              <a:t>19/11/2018</a:t>
            </a:fld>
            <a:endParaRPr lang="el-GR"/>
          </a:p>
        </p:txBody>
      </p:sp>
      <p:sp>
        <p:nvSpPr>
          <p:cNvPr id="11" name="10 - Θέση υποσέλιδου"/>
          <p:cNvSpPr>
            <a:spLocks noGrp="1"/>
          </p:cNvSpPr>
          <p:nvPr>
            <p:ph type="ftr" sz="quarter" idx="11"/>
          </p:nvPr>
        </p:nvSpPr>
        <p:spPr/>
        <p:txBody>
          <a:bodyPr/>
          <a:lstStyle/>
          <a:p>
            <a:endParaRPr lang="el-GR"/>
          </a:p>
        </p:txBody>
      </p:sp>
      <p:sp>
        <p:nvSpPr>
          <p:cNvPr id="16" name="15 - Θέση αριθμού διαφάνειας"/>
          <p:cNvSpPr>
            <a:spLocks noGrp="1"/>
          </p:cNvSpPr>
          <p:nvPr>
            <p:ph type="sldNum" sz="quarter" idx="12"/>
          </p:nvPr>
        </p:nvSpPr>
        <p:spPr/>
        <p:txBody>
          <a:bodyPr/>
          <a:lstStyle/>
          <a:p>
            <a:fld id="{039A907D-CE8E-4855-88A5-13EEDD9AFD21}" type="slidenum">
              <a:rPr lang="el-GR" smtClean="0"/>
              <a:pPr/>
              <a:t>‹#›</a:t>
            </a:fld>
            <a:endParaRPr lang="el-GR"/>
          </a:p>
        </p:txBody>
      </p:sp>
      <p:sp>
        <p:nvSpPr>
          <p:cNvPr id="8" name="7 - Τίτλος"/>
          <p:cNvSpPr>
            <a:spLocks noGrp="1"/>
          </p:cNvSpPr>
          <p:nvPr>
            <p:ph type="title"/>
          </p:nvPr>
        </p:nvSpPr>
        <p:spPr>
          <a:xfrm>
            <a:off x="180475" y="2947085"/>
            <a:ext cx="8686800" cy="1184825"/>
          </a:xfrm>
        </p:spPr>
        <p:txBody>
          <a:bodyPr rtlCol="0" anchor="t"/>
          <a:lstStyle>
            <a:lvl1pPr algn="r">
              <a:defRPr/>
            </a:lvl1pPr>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0" name="19 - Τίτλος"/>
          <p:cNvSpPr>
            <a:spLocks noGrp="1"/>
          </p:cNvSpPr>
          <p:nvPr>
            <p:ph type="title"/>
          </p:nvPr>
        </p:nvSpPr>
        <p:spPr>
          <a:xfrm>
            <a:off x="301752" y="457200"/>
            <a:ext cx="8686800" cy="841248"/>
          </a:xfrm>
        </p:spPr>
        <p:txBody>
          <a:bodyPr/>
          <a:lstStyle/>
          <a:p>
            <a:r>
              <a:rPr kumimoji="0" lang="el-GR" smtClean="0"/>
              <a:t>Kλικ για επεξεργασία του τίτλου</a:t>
            </a:r>
            <a:endParaRPr kumimoji="0" lang="en-US"/>
          </a:p>
        </p:txBody>
      </p:sp>
      <p:sp>
        <p:nvSpPr>
          <p:cNvPr id="14" name="13 - Θέση περιεχομένου"/>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20 - Θέση ημερομηνίας"/>
          <p:cNvSpPr>
            <a:spLocks noGrp="1"/>
          </p:cNvSpPr>
          <p:nvPr>
            <p:ph type="dt" sz="half" idx="10"/>
          </p:nvPr>
        </p:nvSpPr>
        <p:spPr/>
        <p:txBody>
          <a:bodyPr/>
          <a:lstStyle/>
          <a:p>
            <a:fld id="{858C7561-CF87-4F06-BEA4-60EF01E27BD9}" type="datetimeFigureOut">
              <a:rPr lang="el-GR" smtClean="0"/>
              <a:pPr/>
              <a:t>19/11/2018</a:t>
            </a:fld>
            <a:endParaRPr lang="el-GR"/>
          </a:p>
        </p:txBody>
      </p:sp>
      <p:sp>
        <p:nvSpPr>
          <p:cNvPr id="10" name="9 - Θέση υποσέλιδου"/>
          <p:cNvSpPr>
            <a:spLocks noGrp="1"/>
          </p:cNvSpPr>
          <p:nvPr>
            <p:ph type="ftr" sz="quarter" idx="11"/>
          </p:nvPr>
        </p:nvSpPr>
        <p:spPr/>
        <p:txBody>
          <a:bodyPr/>
          <a:lstStyle/>
          <a:p>
            <a:endParaRPr lang="el-GR"/>
          </a:p>
        </p:txBody>
      </p:sp>
      <p:sp>
        <p:nvSpPr>
          <p:cNvPr id="31" name="30 - Θέση αριθμού διαφάνειας"/>
          <p:cNvSpPr>
            <a:spLocks noGrp="1"/>
          </p:cNvSpPr>
          <p:nvPr>
            <p:ph type="sldNum" sz="quarter" idx="12"/>
          </p:nvPr>
        </p:nvSpPr>
        <p:spPr/>
        <p:txBody>
          <a:bodyPr/>
          <a:lstStyle/>
          <a:p>
            <a:fld id="{039A907D-CE8E-4855-88A5-13EEDD9AFD21}"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9" name="28 - Τίτλος"/>
          <p:cNvSpPr>
            <a:spLocks noGrp="1"/>
          </p:cNvSpPr>
          <p:nvPr>
            <p:ph type="title"/>
          </p:nvPr>
        </p:nvSpPr>
        <p:spPr>
          <a:xfrm>
            <a:off x="304800" y="5410200"/>
            <a:ext cx="8610600" cy="882650"/>
          </a:xfrm>
        </p:spPr>
        <p:txBody>
          <a:bodyPr anchor="ctr"/>
          <a:lstStyle>
            <a:lvl1pPr>
              <a:defRPr/>
            </a:lvl1p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25" name="24 - Θέση κειμένου"/>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8" name="27 - Θέση περιεχομένου"/>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0"/>
          </p:nvPr>
        </p:nvSpPr>
        <p:spPr/>
        <p:txBody>
          <a:bodyPr/>
          <a:lstStyle/>
          <a:p>
            <a:fld id="{858C7561-CF87-4F06-BEA4-60EF01E27BD9}" type="datetimeFigureOut">
              <a:rPr lang="el-GR" smtClean="0"/>
              <a:pPr/>
              <a:t>19/11/2018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229600" y="6477000"/>
            <a:ext cx="762000" cy="246888"/>
          </a:xfrm>
        </p:spPr>
        <p:txBody>
          <a:bodyPr/>
          <a:lstStyle/>
          <a:p>
            <a:fld id="{039A907D-CE8E-4855-88A5-13EEDD9AFD21}" type="slidenum">
              <a:rPr lang="el-GR" smtClean="0"/>
              <a:pPr/>
              <a:t>‹#›</a:t>
            </a:fld>
            <a:endParaRPr lang="el-GR"/>
          </a:p>
        </p:txBody>
      </p:sp>
      <p:sp>
        <p:nvSpPr>
          <p:cNvPr id="11" name="10 - Ευθεία γραμμή σύνδεσης"/>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0" name="29 - Τίτλος"/>
          <p:cNvSpPr>
            <a:spLocks noGrp="1"/>
          </p:cNvSpPr>
          <p:nvPr>
            <p:ph type="title"/>
          </p:nvPr>
        </p:nvSpPr>
        <p:spPr>
          <a:xfrm>
            <a:off x="301752" y="457200"/>
            <a:ext cx="8686800" cy="841248"/>
          </a:xfrm>
        </p:spPr>
        <p:txBody>
          <a:bodyPr/>
          <a:lstStyle/>
          <a:p>
            <a:r>
              <a:rPr kumimoji="0" lang="el-GR" smtClean="0"/>
              <a:t>Kλικ για επεξεργασία του τίτλου</a:t>
            </a:r>
            <a:endParaRPr kumimoji="0" lang="en-US"/>
          </a:p>
        </p:txBody>
      </p:sp>
      <p:sp>
        <p:nvSpPr>
          <p:cNvPr id="12" name="11 - Θέση ημερομηνίας"/>
          <p:cNvSpPr>
            <a:spLocks noGrp="1"/>
          </p:cNvSpPr>
          <p:nvPr>
            <p:ph type="dt" sz="half" idx="10"/>
          </p:nvPr>
        </p:nvSpPr>
        <p:spPr/>
        <p:txBody>
          <a:bodyPr/>
          <a:lstStyle/>
          <a:p>
            <a:fld id="{858C7561-CF87-4F06-BEA4-60EF01E27BD9}" type="datetimeFigureOut">
              <a:rPr lang="el-GR" smtClean="0"/>
              <a:pPr/>
              <a:t>19/11/2018</a:t>
            </a:fld>
            <a:endParaRPr lang="el-GR"/>
          </a:p>
        </p:txBody>
      </p:sp>
      <p:sp>
        <p:nvSpPr>
          <p:cNvPr id="21" name="20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39A907D-CE8E-4855-88A5-13EEDD9AFD2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p>
            <a:fld id="{858C7561-CF87-4F06-BEA4-60EF01E27BD9}" type="datetimeFigureOut">
              <a:rPr lang="el-GR" smtClean="0"/>
              <a:pPr/>
              <a:t>19/11/2018</a:t>
            </a:fld>
            <a:endParaRPr lang="el-GR"/>
          </a:p>
        </p:txBody>
      </p:sp>
      <p:sp>
        <p:nvSpPr>
          <p:cNvPr id="24" name="23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39A907D-CE8E-4855-88A5-13EEDD9AFD21}"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7 - Ευθεία γραμμή σύνδεσης"/>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Τίτλος"/>
          <p:cNvSpPr>
            <a:spLocks noGrp="1"/>
          </p:cNvSpPr>
          <p:nvPr>
            <p:ph type="title"/>
          </p:nvPr>
        </p:nvSpPr>
        <p:spPr>
          <a:xfrm>
            <a:off x="457200" y="5486400"/>
            <a:ext cx="8458200" cy="520700"/>
          </a:xfrm>
        </p:spPr>
        <p:txBody>
          <a:bodyPr anchor="ctr"/>
          <a:lstStyle>
            <a:lvl1pPr algn="l">
              <a:buNone/>
              <a:defRPr sz="2000" b="1"/>
            </a:lvl1pPr>
          </a:lstStyle>
          <a:p>
            <a:r>
              <a:rPr kumimoji="0" lang="el-GR" smtClean="0"/>
              <a:t>Kλικ για επεξεργασία του τίτλου</a:t>
            </a:r>
            <a:endParaRPr kumimoji="0" lang="en-US"/>
          </a:p>
        </p:txBody>
      </p:sp>
      <p:sp>
        <p:nvSpPr>
          <p:cNvPr id="26" name="25 - Θέση κειμένου"/>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14" name="13 - Θέση περιεχομένου"/>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Θέση ημερομηνίας"/>
          <p:cNvSpPr>
            <a:spLocks noGrp="1"/>
          </p:cNvSpPr>
          <p:nvPr>
            <p:ph type="dt" sz="half" idx="10"/>
          </p:nvPr>
        </p:nvSpPr>
        <p:spPr/>
        <p:txBody>
          <a:bodyPr/>
          <a:lstStyle/>
          <a:p>
            <a:fld id="{858C7561-CF87-4F06-BEA4-60EF01E27BD9}" type="datetimeFigureOut">
              <a:rPr lang="el-GR" smtClean="0"/>
              <a:pPr/>
              <a:t>19/11/2018</a:t>
            </a:fld>
            <a:endParaRPr lang="el-GR"/>
          </a:p>
        </p:txBody>
      </p:sp>
      <p:sp>
        <p:nvSpPr>
          <p:cNvPr id="29" name="28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39A907D-CE8E-4855-88A5-13EEDD9AFD21}"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3" name="12 - Θέση εικόνας"/>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7" name="6 - Θέση ημερομηνίας"/>
          <p:cNvSpPr>
            <a:spLocks noGrp="1"/>
          </p:cNvSpPr>
          <p:nvPr>
            <p:ph type="dt" sz="half" idx="10"/>
          </p:nvPr>
        </p:nvSpPr>
        <p:spPr/>
        <p:txBody>
          <a:bodyPr/>
          <a:lstStyle/>
          <a:p>
            <a:fld id="{858C7561-CF87-4F06-BEA4-60EF01E27BD9}" type="datetimeFigureOut">
              <a:rPr lang="el-GR" smtClean="0"/>
              <a:pPr/>
              <a:t>19/11/2018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31" name="30 - Θέση αριθμού διαφάνειας"/>
          <p:cNvSpPr>
            <a:spLocks noGrp="1"/>
          </p:cNvSpPr>
          <p:nvPr>
            <p:ph type="sldNum" sz="quarter" idx="12"/>
          </p:nvPr>
        </p:nvSpPr>
        <p:spPr/>
        <p:txBody>
          <a:bodyPr/>
          <a:lstStyle/>
          <a:p>
            <a:fld id="{039A907D-CE8E-4855-88A5-13EEDD9AFD21}" type="slidenum">
              <a:rPr lang="el-GR" smtClean="0"/>
              <a:pPr/>
              <a:t>‹#›</a:t>
            </a:fld>
            <a:endParaRPr lang="el-GR"/>
          </a:p>
        </p:txBody>
      </p:sp>
      <p:sp>
        <p:nvSpPr>
          <p:cNvPr id="17" name="16 - Τίτλος"/>
          <p:cNvSpPr>
            <a:spLocks noGrp="1"/>
          </p:cNvSpPr>
          <p:nvPr>
            <p:ph type="title"/>
          </p:nvPr>
        </p:nvSpPr>
        <p:spPr>
          <a:xfrm>
            <a:off x="381000" y="4993760"/>
            <a:ext cx="5867400" cy="522288"/>
          </a:xfrm>
        </p:spPr>
        <p:txBody>
          <a:bodyPr anchor="ctr"/>
          <a:lstStyle>
            <a:lvl1pPr algn="l">
              <a:buNone/>
              <a:defRPr sz="2000" b="1"/>
            </a:lvl1pPr>
          </a:lstStyle>
          <a:p>
            <a:r>
              <a:rPr kumimoji="0" lang="el-GR" smtClean="0"/>
              <a:t>Kλικ για επεξεργασία του τίτλου</a:t>
            </a:r>
            <a:endParaRPr kumimoji="0" lang="en-US"/>
          </a:p>
        </p:txBody>
      </p:sp>
      <p:sp>
        <p:nvSpPr>
          <p:cNvPr id="26" name="25 - Θέση κειμένου"/>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Ευθεία γραμμή σύνδεσης"/>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 Θέση κειμένου"/>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1" name="10 - Θέση ημερομηνίας"/>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858C7561-CF87-4F06-BEA4-60EF01E27BD9}" type="datetimeFigureOut">
              <a:rPr lang="el-GR" smtClean="0"/>
              <a:pPr/>
              <a:t>19/11/2018</a:t>
            </a:fld>
            <a:endParaRPr lang="el-GR"/>
          </a:p>
        </p:txBody>
      </p:sp>
      <p:sp>
        <p:nvSpPr>
          <p:cNvPr id="28" name="27 - Θέση υποσέλιδου"/>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l-GR"/>
          </a:p>
        </p:txBody>
      </p:sp>
      <p:sp>
        <p:nvSpPr>
          <p:cNvPr id="5" name="4 - Θέση αριθμού διαφάνειας"/>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039A907D-CE8E-4855-88A5-13EEDD9AFD21}" type="slidenum">
              <a:rPr lang="el-GR" smtClean="0"/>
              <a:pPr/>
              <a:t>‹#›</a:t>
            </a:fld>
            <a:endParaRPr lang="el-GR"/>
          </a:p>
        </p:txBody>
      </p:sp>
      <p:sp>
        <p:nvSpPr>
          <p:cNvPr id="10" name="9 - Θέση τίτλου"/>
          <p:cNvSpPr>
            <a:spLocks noGrp="1"/>
          </p:cNvSpPr>
          <p:nvPr>
            <p:ph type="title"/>
          </p:nvPr>
        </p:nvSpPr>
        <p:spPr>
          <a:xfrm>
            <a:off x="304800" y="457200"/>
            <a:ext cx="8686800" cy="8382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9" name="8 - Ευθεία γραμμή σύνδεσης"/>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Ευθεία γραμμή σύνδεσης"/>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81000" y="500043"/>
            <a:ext cx="8458200" cy="1643073"/>
          </a:xfrm>
        </p:spPr>
        <p:txBody>
          <a:bodyPr/>
          <a:lstStyle/>
          <a:p>
            <a:r>
              <a:rPr lang="el-GR" dirty="0" smtClean="0"/>
              <a:t>Ο ΓΥΡΟΣ ΤΟΥ ΚΟΣΜΟΥ ΣΕ 80 ΗΜΕΡΕΣ</a:t>
            </a:r>
            <a:endParaRPr lang="el-GR" dirty="0"/>
          </a:p>
        </p:txBody>
      </p:sp>
      <p:pic>
        <p:nvPicPr>
          <p:cNvPr id="1026" name="Picture 2"/>
          <p:cNvPicPr>
            <a:picLocks noChangeAspect="1" noChangeArrowheads="1"/>
          </p:cNvPicPr>
          <p:nvPr/>
        </p:nvPicPr>
        <p:blipFill>
          <a:blip r:embed="rId2" cstate="print"/>
          <a:srcRect/>
          <a:stretch>
            <a:fillRect/>
          </a:stretch>
        </p:blipFill>
        <p:spPr bwMode="auto">
          <a:xfrm>
            <a:off x="1357290" y="2071678"/>
            <a:ext cx="5734090" cy="400052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                           ΠΕΡΙΛΗΨΗ</a:t>
            </a:r>
            <a:br>
              <a:rPr lang="el-GR" dirty="0" smtClean="0"/>
            </a:br>
            <a:endParaRPr lang="el-GR" dirty="0"/>
          </a:p>
        </p:txBody>
      </p:sp>
      <p:sp>
        <p:nvSpPr>
          <p:cNvPr id="3" name="2 - Θέση περιεχομένου"/>
          <p:cNvSpPr>
            <a:spLocks noGrp="1"/>
          </p:cNvSpPr>
          <p:nvPr>
            <p:ph idx="1"/>
          </p:nvPr>
        </p:nvSpPr>
        <p:spPr>
          <a:xfrm>
            <a:off x="304800" y="928670"/>
            <a:ext cx="8686800" cy="5715040"/>
          </a:xfrm>
        </p:spPr>
        <p:txBody>
          <a:bodyPr>
            <a:normAutofit fontScale="92500" lnSpcReduction="10000"/>
          </a:bodyPr>
          <a:lstStyle/>
          <a:p>
            <a:pPr>
              <a:buFont typeface="Wingdings" pitchFamily="2" charset="2"/>
              <a:buChar char="§"/>
            </a:pPr>
            <a:r>
              <a:rPr lang="el-GR" sz="3000" dirty="0" smtClean="0">
                <a:latin typeface="Comic Sans MS" pitchFamily="66" charset="0"/>
              </a:rPr>
              <a:t>Ο Φιλέας </a:t>
            </a:r>
            <a:r>
              <a:rPr lang="el-GR" sz="3000" dirty="0" err="1" smtClean="0">
                <a:latin typeface="Comic Sans MS" pitchFamily="66" charset="0"/>
              </a:rPr>
              <a:t>Φογκ</a:t>
            </a:r>
            <a:r>
              <a:rPr lang="el-GR" sz="3000" dirty="0" smtClean="0">
                <a:latin typeface="Comic Sans MS" pitchFamily="66" charset="0"/>
              </a:rPr>
              <a:t> ήταν ένας πλούσιος άντρας που έμενε στο Λονδίνο. Ήταν πολύ συνεπής στην ώρα του. Κάθε μέρα πήγαινε στην πιο εκλεκτή λέσχη του Λονδίνου. Μια μέρα ο Φιλέας </a:t>
            </a:r>
            <a:r>
              <a:rPr lang="el-GR" sz="3000" dirty="0" err="1" smtClean="0">
                <a:latin typeface="Comic Sans MS" pitchFamily="66" charset="0"/>
              </a:rPr>
              <a:t>Φογκ</a:t>
            </a:r>
            <a:r>
              <a:rPr lang="el-GR" sz="3000" dirty="0" smtClean="0">
                <a:latin typeface="Comic Sans MS" pitchFamily="66" charset="0"/>
              </a:rPr>
              <a:t> έβαλε ένα στοίχημα το οποίο φυσικά ήταν να κάνει το γύρο του κόσμου σε 80 ημέρες και θα κέρδιζε 20.000 λίρες. Το ταξίδι ξεκίνησε στις 19:45. Ο Πασπαρτού ήταν ο καινούριος υπηρέτης του, γιατί ο προηγούμενος δεν ήταν συνεπής απέναντι στον Φιλέα </a:t>
            </a:r>
            <a:r>
              <a:rPr lang="el-GR" sz="3000" dirty="0" err="1" smtClean="0">
                <a:latin typeface="Comic Sans MS" pitchFamily="66" charset="0"/>
              </a:rPr>
              <a:t>Φογκ</a:t>
            </a:r>
            <a:r>
              <a:rPr lang="el-GR" sz="3000" dirty="0" smtClean="0">
                <a:latin typeface="Comic Sans MS" pitchFamily="66" charset="0"/>
              </a:rPr>
              <a:t>, και ο βοηθός του στο μεγάλο αυτό ταξίδι. Γυρίσανε όλη τη Γη και ξαναήρθανε στο Λονδίνο, αλλά επέστρεψαν στην ώρα τους στη Λέσχη </a:t>
            </a:r>
            <a:r>
              <a:rPr lang="el-GR" sz="3000" dirty="0" err="1" smtClean="0">
                <a:latin typeface="Comic Sans MS" pitchFamily="66" charset="0"/>
              </a:rPr>
              <a:t>Ρίμφορτ</a:t>
            </a:r>
            <a:r>
              <a:rPr lang="el-GR" sz="3000" dirty="0" smtClean="0">
                <a:latin typeface="Comic Sans MS" pitchFamily="66" charset="0"/>
              </a:rPr>
              <a:t>; Έκαναν τελικά το ταξίδι σε 80 ημέρες;</a:t>
            </a:r>
          </a:p>
          <a:p>
            <a:pPr>
              <a:buFont typeface="Wingdings" pitchFamily="2" charset="2"/>
              <a:buChar char="§"/>
            </a:pPr>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         </a:t>
            </a:r>
            <a:r>
              <a:rPr lang="el-GR" dirty="0" err="1" smtClean="0"/>
              <a:t>ΠρΩΤΑΓΩΝΙΣΤΕΣ</a:t>
            </a:r>
            <a:r>
              <a:rPr lang="el-GR" dirty="0" smtClean="0"/>
              <a:t> ΤΟΥ ΒΙΒΛΙΟΥ</a:t>
            </a:r>
            <a:endParaRPr lang="el-GR" dirty="0"/>
          </a:p>
        </p:txBody>
      </p:sp>
      <p:sp>
        <p:nvSpPr>
          <p:cNvPr id="3" name="2 - Θέση περιεχομένου"/>
          <p:cNvSpPr>
            <a:spLocks noGrp="1"/>
          </p:cNvSpPr>
          <p:nvPr>
            <p:ph idx="1"/>
          </p:nvPr>
        </p:nvSpPr>
        <p:spPr/>
        <p:txBody>
          <a:bodyPr/>
          <a:lstStyle/>
          <a:p>
            <a:pPr>
              <a:buFont typeface="Wingdings" pitchFamily="2" charset="2"/>
              <a:buChar char="q"/>
            </a:pPr>
            <a:r>
              <a:rPr lang="el-GR" sz="2400" dirty="0" smtClean="0">
                <a:latin typeface="Comic Sans MS" pitchFamily="66" charset="0"/>
              </a:rPr>
              <a:t>Φιλέας </a:t>
            </a:r>
            <a:r>
              <a:rPr lang="el-GR" sz="2400" dirty="0" err="1" smtClean="0">
                <a:latin typeface="Comic Sans MS" pitchFamily="66" charset="0"/>
              </a:rPr>
              <a:t>Φογκ</a:t>
            </a:r>
            <a:r>
              <a:rPr lang="el-GR" sz="2400" dirty="0" smtClean="0">
                <a:latin typeface="Comic Sans MS" pitchFamily="66" charset="0"/>
              </a:rPr>
              <a:t>: Ο πιο πλούσιος άντρας ολόκληρου του Λονδίνου.</a:t>
            </a:r>
          </a:p>
          <a:p>
            <a:pPr>
              <a:buFont typeface="Wingdings" pitchFamily="2" charset="2"/>
              <a:buChar char="q"/>
            </a:pPr>
            <a:r>
              <a:rPr lang="el-GR" sz="2400" dirty="0" smtClean="0">
                <a:latin typeface="Comic Sans MS" pitchFamily="66" charset="0"/>
              </a:rPr>
              <a:t>Πασπαρτού: Υπηρέτης του Φιλέα </a:t>
            </a:r>
            <a:r>
              <a:rPr lang="el-GR" sz="2400" dirty="0" err="1" smtClean="0">
                <a:latin typeface="Comic Sans MS" pitchFamily="66" charset="0"/>
              </a:rPr>
              <a:t>Φογκ</a:t>
            </a:r>
            <a:r>
              <a:rPr lang="el-GR" sz="2400" dirty="0" smtClean="0">
                <a:latin typeface="Comic Sans MS" pitchFamily="66" charset="0"/>
              </a:rPr>
              <a:t> και βοηθός του.</a:t>
            </a:r>
          </a:p>
          <a:p>
            <a:pPr>
              <a:buFont typeface="Wingdings" pitchFamily="2" charset="2"/>
              <a:buChar char="q"/>
            </a:pPr>
            <a:r>
              <a:rPr lang="el-GR" sz="2400" dirty="0" smtClean="0">
                <a:latin typeface="Comic Sans MS" pitchFamily="66" charset="0"/>
              </a:rPr>
              <a:t>Φιξ: Φίλος του Φιλέα </a:t>
            </a:r>
            <a:r>
              <a:rPr lang="el-GR" sz="2400" dirty="0" err="1" smtClean="0">
                <a:latin typeface="Comic Sans MS" pitchFamily="66" charset="0"/>
              </a:rPr>
              <a:t>Φογκ</a:t>
            </a:r>
            <a:r>
              <a:rPr lang="el-GR" sz="2400" dirty="0" smtClean="0">
                <a:latin typeface="Comic Sans MS" pitchFamily="66" charset="0"/>
              </a:rPr>
              <a:t> και υπαστυνόμος.</a:t>
            </a:r>
          </a:p>
          <a:p>
            <a:pPr>
              <a:buFont typeface="Wingdings" pitchFamily="2" charset="2"/>
              <a:buChar char="q"/>
            </a:pPr>
            <a:r>
              <a:rPr lang="el-GR" sz="2400" dirty="0" smtClean="0">
                <a:latin typeface="Comic Sans MS" pitchFamily="66" charset="0"/>
              </a:rPr>
              <a:t>Κυρία </a:t>
            </a:r>
            <a:r>
              <a:rPr lang="el-GR" sz="2400" dirty="0" err="1" smtClean="0">
                <a:latin typeface="Comic Sans MS" pitchFamily="66" charset="0"/>
              </a:rPr>
              <a:t>Αούντα</a:t>
            </a:r>
            <a:r>
              <a:rPr lang="el-GR" sz="2400" dirty="0" smtClean="0">
                <a:latin typeface="Comic Sans MS" pitchFamily="66" charset="0"/>
              </a:rPr>
              <a:t>: Θύμα κλοπής πιθανόν του Φιλέα </a:t>
            </a:r>
            <a:r>
              <a:rPr lang="el-GR" sz="2400" dirty="0" err="1" smtClean="0">
                <a:latin typeface="Comic Sans MS" pitchFamily="66" charset="0"/>
              </a:rPr>
              <a:t>Φογκ</a:t>
            </a:r>
            <a:r>
              <a:rPr lang="el-GR" sz="2400" dirty="0" smtClean="0">
                <a:latin typeface="Comic Sans MS" pitchFamily="66" charset="0"/>
              </a:rPr>
              <a:t>, αλλά τελικά κάποιου άλλου, φίλη του Φιλέα </a:t>
            </a:r>
            <a:r>
              <a:rPr lang="el-GR" sz="2400" dirty="0" err="1" smtClean="0">
                <a:latin typeface="Comic Sans MS" pitchFamily="66" charset="0"/>
              </a:rPr>
              <a:t>Φογκ</a:t>
            </a:r>
            <a:r>
              <a:rPr lang="el-GR" sz="2400" dirty="0" smtClean="0">
                <a:latin typeface="Comic Sans MS" pitchFamily="66" charset="0"/>
              </a:rPr>
              <a:t> στο τέλος.</a:t>
            </a:r>
            <a:endParaRPr lang="el-GR" sz="2400" dirty="0">
              <a:latin typeface="Comic Sans MS" pitchFamily="66"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           Η ΓΝΩΜΗ ΜΟΥ ΓΙΑ ΤΟ ΒΙΒΛΙΟ </a:t>
            </a:r>
            <a:endParaRPr lang="el-GR" dirty="0"/>
          </a:p>
        </p:txBody>
      </p:sp>
      <p:sp>
        <p:nvSpPr>
          <p:cNvPr id="3" name="2 - Θέση περιεχομένου"/>
          <p:cNvSpPr>
            <a:spLocks noGrp="1"/>
          </p:cNvSpPr>
          <p:nvPr>
            <p:ph idx="1"/>
          </p:nvPr>
        </p:nvSpPr>
        <p:spPr/>
        <p:txBody>
          <a:bodyPr/>
          <a:lstStyle/>
          <a:p>
            <a:r>
              <a:rPr lang="el-GR" sz="2400" dirty="0" smtClean="0">
                <a:latin typeface="Comic Sans MS" pitchFamily="66" charset="0"/>
              </a:rPr>
              <a:t>Μου άρεσε πολύ αυτό το βιβλίο, γιατί ήταν κατανοητό, περιπετειώδες και λεπτομερές.</a:t>
            </a:r>
          </a:p>
          <a:p>
            <a:r>
              <a:rPr lang="el-GR" sz="2400" dirty="0" smtClean="0">
                <a:latin typeface="Comic Sans MS" pitchFamily="66" charset="0"/>
              </a:rPr>
              <a:t> Ταξιδεύει τον αναγνώστη σε πολλά μέρη της Γης.</a:t>
            </a:r>
          </a:p>
          <a:p>
            <a:endParaRPr lang="el-GR" dirty="0" smtClean="0"/>
          </a:p>
          <a:p>
            <a:endParaRPr lang="el-GR" dirty="0" smtClean="0"/>
          </a:p>
          <a:p>
            <a:pPr>
              <a:buNone/>
            </a:pPr>
            <a:endParaRPr lang="el-GR"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       Σε </a:t>
            </a:r>
            <a:r>
              <a:rPr lang="el-GR" dirty="0" err="1" smtClean="0"/>
              <a:t>ποιεσ</a:t>
            </a:r>
            <a:r>
              <a:rPr lang="el-GR" dirty="0" smtClean="0"/>
              <a:t> </a:t>
            </a:r>
            <a:r>
              <a:rPr lang="el-GR" dirty="0" err="1" smtClean="0"/>
              <a:t>ηλικιεσ</a:t>
            </a:r>
            <a:r>
              <a:rPr lang="el-GR" dirty="0" smtClean="0"/>
              <a:t> </a:t>
            </a:r>
            <a:r>
              <a:rPr lang="el-GR" dirty="0" err="1" smtClean="0"/>
              <a:t>απευθυνεται</a:t>
            </a:r>
            <a:r>
              <a:rPr lang="el-GR" dirty="0" smtClean="0"/>
              <a:t>;</a:t>
            </a:r>
            <a:endParaRPr lang="el-GR" dirty="0"/>
          </a:p>
        </p:txBody>
      </p:sp>
      <p:sp>
        <p:nvSpPr>
          <p:cNvPr id="3" name="2 - Θέση περιεχομένου"/>
          <p:cNvSpPr>
            <a:spLocks noGrp="1"/>
          </p:cNvSpPr>
          <p:nvPr>
            <p:ph idx="1"/>
          </p:nvPr>
        </p:nvSpPr>
        <p:spPr/>
        <p:txBody>
          <a:bodyPr/>
          <a:lstStyle/>
          <a:p>
            <a:pPr>
              <a:buFont typeface="Wingdings" pitchFamily="2" charset="2"/>
              <a:buChar char="Ø"/>
            </a:pPr>
            <a:r>
              <a:rPr lang="el-GR" dirty="0" smtClean="0"/>
              <a:t>Άνω των 10 ετών</a:t>
            </a:r>
          </a:p>
          <a:p>
            <a:pPr>
              <a:buFont typeface="Wingdings" pitchFamily="2" charset="2"/>
              <a:buChar char="Ø"/>
            </a:pPr>
            <a:r>
              <a:rPr lang="el-GR" dirty="0" smtClean="0"/>
              <a:t>Αυτό το βιβλίο έχει  πολλές φορές γίνει και  θεατρική παράσταση!!!!</a:t>
            </a:r>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                     </a:t>
            </a:r>
            <a:r>
              <a:rPr lang="el-GR" dirty="0" err="1" smtClean="0"/>
              <a:t>Ιούλιοσ</a:t>
            </a:r>
            <a:r>
              <a:rPr lang="el-GR" dirty="0" smtClean="0"/>
              <a:t> Βερν…</a:t>
            </a:r>
            <a:endParaRPr lang="el-GR" dirty="0"/>
          </a:p>
        </p:txBody>
      </p:sp>
      <p:pic>
        <p:nvPicPr>
          <p:cNvPr id="4" name="3 - Θέση περιεχομένου" descr="ÎÏÎ¿ÏÎ­Î»ÎµÏÎ¼Î± ÎµÎ¹ÎºÏÎ½Î±Ï Î³Î¹Î± Î¹Î¿ÏÎ»Î¹Î¿Ï Î²ÎµÏÎ½"/>
          <p:cNvPicPr>
            <a:picLocks noGrp="1"/>
          </p:cNvPicPr>
          <p:nvPr>
            <p:ph idx="1"/>
          </p:nvPr>
        </p:nvPicPr>
        <p:blipFill>
          <a:blip r:embed="rId2" cstate="print"/>
          <a:srcRect/>
          <a:stretch>
            <a:fillRect/>
          </a:stretch>
        </p:blipFill>
        <p:spPr bwMode="auto">
          <a:xfrm>
            <a:off x="1500166" y="1643050"/>
            <a:ext cx="6167245" cy="457203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4800" y="428604"/>
            <a:ext cx="8686800" cy="571504"/>
          </a:xfrm>
        </p:spPr>
        <p:txBody>
          <a:bodyPr>
            <a:normAutofit fontScale="90000"/>
          </a:bodyPr>
          <a:lstStyle/>
          <a:p>
            <a:r>
              <a:rPr lang="el-GR" dirty="0" smtClean="0"/>
              <a:t>                        </a:t>
            </a:r>
            <a:r>
              <a:rPr lang="el-GR" dirty="0" err="1" smtClean="0"/>
              <a:t>Ιουλιοσ</a:t>
            </a:r>
            <a:r>
              <a:rPr lang="el-GR" dirty="0" smtClean="0"/>
              <a:t> Βερν…</a:t>
            </a:r>
            <a:endParaRPr lang="el-GR" dirty="0"/>
          </a:p>
        </p:txBody>
      </p:sp>
      <p:sp>
        <p:nvSpPr>
          <p:cNvPr id="3" name="2 - Θέση περιεχομένου"/>
          <p:cNvSpPr>
            <a:spLocks noGrp="1"/>
          </p:cNvSpPr>
          <p:nvPr>
            <p:ph idx="1"/>
          </p:nvPr>
        </p:nvSpPr>
        <p:spPr>
          <a:xfrm>
            <a:off x="304800" y="1071546"/>
            <a:ext cx="8686800" cy="5786454"/>
          </a:xfrm>
        </p:spPr>
        <p:txBody>
          <a:bodyPr>
            <a:normAutofit/>
          </a:bodyPr>
          <a:lstStyle/>
          <a:p>
            <a:r>
              <a:rPr lang="el-GR" sz="2400" dirty="0" smtClean="0">
                <a:latin typeface="Comic Sans MS" pitchFamily="66" charset="0"/>
              </a:rPr>
              <a:t>Ο Ιούλιος Βερν ήταν Γάλλος μυθιστοριογράφος, ποιητής και θεατρικός συγγραφέας, ιδιαίτερα γνωστός για τα περιπετειώδη μυθιστορήματα και τη βαθιά επιρροή του στο λογοτεχνικό είδος της επιστημονικής φαντασίας. Πολύ τον αναφέρουν ως  τον πατέρα της επιστημονικής φαντασίας. Είναι περισσότερο γνωστός από τα μυθιστορήματά του:</a:t>
            </a:r>
          </a:p>
          <a:p>
            <a:pPr>
              <a:buFont typeface="Arial" pitchFamily="34" charset="0"/>
              <a:buChar char="•"/>
            </a:pPr>
            <a:r>
              <a:rPr lang="el-GR" sz="2400" dirty="0" smtClean="0">
                <a:latin typeface="Comic Sans MS" pitchFamily="66" charset="0"/>
              </a:rPr>
              <a:t>Ταξίδι στο κέντρο της Γης</a:t>
            </a:r>
          </a:p>
          <a:p>
            <a:pPr>
              <a:buFont typeface="Arial" pitchFamily="34" charset="0"/>
              <a:buChar char="•"/>
            </a:pPr>
            <a:r>
              <a:rPr lang="el-GR" sz="2400" dirty="0" smtClean="0">
                <a:latin typeface="Comic Sans MS" pitchFamily="66" charset="0"/>
              </a:rPr>
              <a:t>20.000 λεύγες κάτω από τη θάλασσα</a:t>
            </a:r>
          </a:p>
          <a:p>
            <a:pPr>
              <a:buFont typeface="Arial" pitchFamily="34" charset="0"/>
              <a:buChar char="•"/>
            </a:pPr>
            <a:r>
              <a:rPr lang="el-GR" sz="2400" dirty="0" smtClean="0">
                <a:latin typeface="Comic Sans MS" pitchFamily="66" charset="0"/>
              </a:rPr>
              <a:t>Ο Γύρος του Κόσμου σε 80 ημέρες</a:t>
            </a:r>
          </a:p>
          <a:p>
            <a:pPr>
              <a:buFont typeface="Arial" pitchFamily="34" charset="0"/>
              <a:buChar char="•"/>
            </a:pPr>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                       </a:t>
            </a:r>
            <a:r>
              <a:rPr lang="el-GR" dirty="0" err="1" smtClean="0"/>
              <a:t>Ιουλιοσ</a:t>
            </a:r>
            <a:r>
              <a:rPr lang="el-GR" dirty="0" smtClean="0"/>
              <a:t> Βερν</a:t>
            </a:r>
            <a:br>
              <a:rPr lang="el-GR" dirty="0" smtClean="0"/>
            </a:br>
            <a:endParaRPr lang="el-GR" dirty="0"/>
          </a:p>
        </p:txBody>
      </p:sp>
      <p:sp>
        <p:nvSpPr>
          <p:cNvPr id="3" name="2 - Θέση περιεχομένου"/>
          <p:cNvSpPr>
            <a:spLocks noGrp="1"/>
          </p:cNvSpPr>
          <p:nvPr>
            <p:ph idx="1"/>
          </p:nvPr>
        </p:nvSpPr>
        <p:spPr/>
        <p:txBody>
          <a:bodyPr>
            <a:normAutofit/>
          </a:bodyPr>
          <a:lstStyle/>
          <a:p>
            <a:pPr>
              <a:buFont typeface="Courier New" pitchFamily="49" charset="0"/>
              <a:buChar char="o"/>
            </a:pPr>
            <a:r>
              <a:rPr lang="el-GR" sz="2400" dirty="0" smtClean="0">
                <a:latin typeface="Comic Sans MS" pitchFamily="66" charset="0"/>
              </a:rPr>
              <a:t>Ο Ιούλιος Βερν γεννήθηκε το 1828 στη Ναντ της Γαλλίας. Καταγόταν από οικογένεια ευγενών.</a:t>
            </a:r>
            <a:endParaRPr lang="el-GR" sz="2400" dirty="0">
              <a:latin typeface="Comic Sans MS" pitchFamily="66"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pPr>
              <a:buNone/>
            </a:pPr>
            <a:r>
              <a:rPr lang="el-GR" dirty="0" smtClean="0"/>
              <a:t>  </a:t>
            </a:r>
            <a:r>
              <a:rPr lang="el-GR" sz="2400" dirty="0" smtClean="0">
                <a:latin typeface="Comic Sans MS" pitchFamily="66" charset="0"/>
              </a:rPr>
              <a:t>Σας ευχαριστώ όλους για την προσοχή σας!!!!!!!!!</a:t>
            </a:r>
          </a:p>
          <a:p>
            <a:pPr>
              <a:buNone/>
            </a:pPr>
            <a:r>
              <a:rPr lang="el-GR" sz="2400" dirty="0" smtClean="0">
                <a:latin typeface="Comic Sans MS" pitchFamily="66" charset="0"/>
              </a:rPr>
              <a:t>                    Νικόλας </a:t>
            </a:r>
            <a:r>
              <a:rPr lang="el-GR" sz="2400" dirty="0" err="1" smtClean="0">
                <a:latin typeface="Comic Sans MS" pitchFamily="66" charset="0"/>
              </a:rPr>
              <a:t>Μπάρλ</a:t>
            </a:r>
            <a:r>
              <a:rPr lang="el-GR" sz="2400" smtClean="0">
                <a:latin typeface="Comic Sans MS" pitchFamily="66" charset="0"/>
              </a:rPr>
              <a:t>.</a:t>
            </a:r>
            <a:endParaRPr lang="el-GR" sz="2400" dirty="0" smtClean="0">
              <a:latin typeface="Comic Sans MS" pitchFamily="66" charset="0"/>
            </a:endParaRPr>
          </a:p>
          <a:p>
            <a:pPr>
              <a:buNone/>
            </a:pPr>
            <a:r>
              <a:rPr lang="el-GR" sz="2400" dirty="0" smtClean="0">
                <a:latin typeface="Comic Sans MS" pitchFamily="66" charset="0"/>
              </a:rPr>
              <a:t>                           Τάξη Στ’</a:t>
            </a:r>
          </a:p>
          <a:p>
            <a:pPr>
              <a:buNone/>
            </a:pPr>
            <a:r>
              <a:rPr lang="el-GR" sz="2400" dirty="0" smtClean="0">
                <a:latin typeface="Comic Sans MS" pitchFamily="66" charset="0"/>
              </a:rPr>
              <a:t>               Σχολικό έτος: 2018 - 2019</a:t>
            </a:r>
          </a:p>
          <a:p>
            <a:pPr>
              <a:buNone/>
            </a:pPr>
            <a:r>
              <a:rPr lang="el-GR" dirty="0" smtClean="0"/>
              <a:t>                       </a:t>
            </a:r>
          </a:p>
          <a:p>
            <a:pPr>
              <a:buNone/>
            </a:pPr>
            <a:endParaRPr lang="el-G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ιαστημικό">
  <a:themeElements>
    <a:clrScheme name="Διαστημικό">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Διαστημικό">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αστημικό">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110</TotalTime>
  <Words>352</Words>
  <Application>Microsoft Office PowerPoint</Application>
  <PresentationFormat>Προβολή στην οθόνη (4:3)</PresentationFormat>
  <Paragraphs>28</Paragraphs>
  <Slides>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9</vt:i4>
      </vt:variant>
    </vt:vector>
  </HeadingPairs>
  <TitlesOfParts>
    <vt:vector size="10" baseType="lpstr">
      <vt:lpstr>Διαστημικό</vt:lpstr>
      <vt:lpstr>Ο ΓΥΡΟΣ ΤΟΥ ΚΟΣΜΟΥ ΣΕ 80 ΗΜΕΡΕΣ</vt:lpstr>
      <vt:lpstr>                           ΠΕΡΙΛΗΨΗ </vt:lpstr>
      <vt:lpstr>         ΠρΩΤΑΓΩΝΙΣΤΕΣ ΤΟΥ ΒΙΒΛΙΟΥ</vt:lpstr>
      <vt:lpstr>           Η ΓΝΩΜΗ ΜΟΥ ΓΙΑ ΤΟ ΒΙΒΛΙΟ </vt:lpstr>
      <vt:lpstr>       Σε ποιεσ ηλικιεσ απευθυνεται;</vt:lpstr>
      <vt:lpstr>                     Ιούλιοσ Βερν…</vt:lpstr>
      <vt:lpstr>                        Ιουλιοσ Βερν…</vt:lpstr>
      <vt:lpstr>                       Ιουλιοσ Βερν </vt:lpstr>
      <vt:lpstr>Διαφάνεια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marip</dc:creator>
  <cp:lastModifiedBy>Windows User</cp:lastModifiedBy>
  <cp:revision>17</cp:revision>
  <dcterms:created xsi:type="dcterms:W3CDTF">2018-11-04T13:07:46Z</dcterms:created>
  <dcterms:modified xsi:type="dcterms:W3CDTF">2018-11-19T21:22:11Z</dcterms:modified>
</cp:coreProperties>
</file>